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8" r:id="rId3"/>
    <p:sldMasterId id="2147483726" r:id="rId4"/>
  </p:sldMasterIdLst>
  <p:notesMasterIdLst>
    <p:notesMasterId r:id="rId61"/>
  </p:notesMasterIdLst>
  <p:sldIdLst>
    <p:sldId id="256" r:id="rId5"/>
    <p:sldId id="295" r:id="rId6"/>
    <p:sldId id="339" r:id="rId7"/>
    <p:sldId id="329" r:id="rId8"/>
    <p:sldId id="330" r:id="rId9"/>
    <p:sldId id="310" r:id="rId10"/>
    <p:sldId id="337" r:id="rId11"/>
    <p:sldId id="353" r:id="rId12"/>
    <p:sldId id="314" r:id="rId13"/>
    <p:sldId id="331" r:id="rId14"/>
    <p:sldId id="312" r:id="rId15"/>
    <p:sldId id="332" r:id="rId16"/>
    <p:sldId id="333" r:id="rId17"/>
    <p:sldId id="343" r:id="rId18"/>
    <p:sldId id="335" r:id="rId19"/>
    <p:sldId id="336" r:id="rId20"/>
    <p:sldId id="340" r:id="rId21"/>
    <p:sldId id="297" r:id="rId22"/>
    <p:sldId id="347" r:id="rId23"/>
    <p:sldId id="298" r:id="rId24"/>
    <p:sldId id="306" r:id="rId25"/>
    <p:sldId id="307" r:id="rId26"/>
    <p:sldId id="341" r:id="rId27"/>
    <p:sldId id="354" r:id="rId28"/>
    <p:sldId id="355" r:id="rId29"/>
    <p:sldId id="356" r:id="rId30"/>
    <p:sldId id="363" r:id="rId31"/>
    <p:sldId id="357" r:id="rId32"/>
    <p:sldId id="358" r:id="rId33"/>
    <p:sldId id="359" r:id="rId34"/>
    <p:sldId id="360" r:id="rId35"/>
    <p:sldId id="361" r:id="rId36"/>
    <p:sldId id="362" r:id="rId37"/>
    <p:sldId id="296" r:id="rId38"/>
    <p:sldId id="266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344" r:id="rId53"/>
    <p:sldId id="345" r:id="rId54"/>
    <p:sldId id="348" r:id="rId55"/>
    <p:sldId id="346" r:id="rId56"/>
    <p:sldId id="350" r:id="rId57"/>
    <p:sldId id="351" r:id="rId58"/>
    <p:sldId id="352" r:id="rId59"/>
    <p:sldId id="34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06B"/>
    <a:srgbClr val="5C5C5C"/>
    <a:srgbClr val="383838"/>
    <a:srgbClr val="C40836"/>
    <a:srgbClr val="C01B1C"/>
    <a:srgbClr val="00A2D7"/>
    <a:srgbClr val="FFCF00"/>
    <a:srgbClr val="166813"/>
    <a:srgbClr val="590F4A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2" autoAdjust="0"/>
    <p:restoredTop sz="83092" autoAdjust="0"/>
  </p:normalViewPr>
  <p:slideViewPr>
    <p:cSldViewPr>
      <p:cViewPr varScale="1">
        <p:scale>
          <a:sx n="129" d="100"/>
          <a:sy n="129" d="100"/>
        </p:scale>
        <p:origin x="-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IPv4 Free Pool Remaining /8s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AfriNIC</c:v>
                </c:pt>
                <c:pt idx="1">
                  <c:v>APNIC</c:v>
                </c:pt>
                <c:pt idx="2">
                  <c:v>ARIN</c:v>
                </c:pt>
                <c:pt idx="3">
                  <c:v>LACNIC</c:v>
                </c:pt>
                <c:pt idx="4">
                  <c:v>RIPE NCC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4.3439</c:v>
                </c:pt>
                <c:pt idx="1">
                  <c:v>1.1943</c:v>
                </c:pt>
                <c:pt idx="2">
                  <c:v>5.5964</c:v>
                </c:pt>
                <c:pt idx="3">
                  <c:v>3.8607</c:v>
                </c:pt>
                <c:pt idx="4">
                  <c:v>2.727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6031272"/>
        <c:axId val="2142481912"/>
        <c:axId val="0"/>
      </c:bar3DChart>
      <c:catAx>
        <c:axId val="-2136031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2481912"/>
        <c:crosses val="autoZero"/>
        <c:auto val="1"/>
        <c:lblAlgn val="ctr"/>
        <c:lblOffset val="100"/>
        <c:noMultiLvlLbl val="0"/>
      </c:catAx>
      <c:valAx>
        <c:axId val="214248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0312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tx2">
          <a:lumMod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EF61E-C28D-624B-AC1F-2D3C7A71D377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0B934-9943-3747-AD3F-5B23D19BA3C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A40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300" b="1" dirty="0" smtClean="0"/>
            <a:t>IANA</a:t>
          </a:r>
        </a:p>
      </dgm:t>
    </dgm:pt>
    <dgm:pt modelId="{1EB7CF28-DD35-AC4D-A729-6F5322236A3D}" type="parTrans" cxnId="{F2877788-73ED-0E45-9E2A-8B0426423D8F}">
      <dgm:prSet/>
      <dgm:spPr/>
      <dgm:t>
        <a:bodyPr/>
        <a:lstStyle/>
        <a:p>
          <a:endParaRPr lang="en-US"/>
        </a:p>
      </dgm:t>
    </dgm:pt>
    <dgm:pt modelId="{781FC1C7-76C3-A247-9B85-B10FF3492DDA}" type="sibTrans" cxnId="{F2877788-73ED-0E45-9E2A-8B0426423D8F}">
      <dgm:prSet/>
      <dgm:spPr/>
      <dgm:t>
        <a:bodyPr/>
        <a:lstStyle/>
        <a:p>
          <a:endParaRPr lang="en-US"/>
        </a:p>
      </dgm:t>
    </dgm:pt>
    <dgm:pt modelId="{DA2EDC35-644C-CF4C-BE41-0C71FED3CFE2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AfriNIC</a:t>
          </a:r>
          <a:endParaRPr lang="en-US" dirty="0"/>
        </a:p>
      </dgm:t>
    </dgm:pt>
    <dgm:pt modelId="{0974C553-022C-5642-B3A7-0A8EA3999F9F}" type="parTrans" cxnId="{5CB56D75-76DC-CA42-AE70-245C659F88D2}">
      <dgm:prSet/>
      <dgm:spPr/>
      <dgm:t>
        <a:bodyPr/>
        <a:lstStyle/>
        <a:p>
          <a:endParaRPr lang="en-US"/>
        </a:p>
      </dgm:t>
    </dgm:pt>
    <dgm:pt modelId="{924AAFF7-9ACC-994D-B476-DFC9900524DE}" type="sibTrans" cxnId="{5CB56D75-76DC-CA42-AE70-245C659F88D2}">
      <dgm:prSet/>
      <dgm:spPr/>
      <dgm:t>
        <a:bodyPr/>
        <a:lstStyle/>
        <a:p>
          <a:endParaRPr lang="en-US"/>
        </a:p>
      </dgm:t>
    </dgm:pt>
    <dgm:pt modelId="{8584C975-AC19-0A41-A418-23483DEC474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APNIC</a:t>
          </a:r>
          <a:endParaRPr lang="en-US" dirty="0"/>
        </a:p>
      </dgm:t>
    </dgm:pt>
    <dgm:pt modelId="{047F87DE-F792-DB44-AE4B-5E2886F86763}" type="parTrans" cxnId="{9D2A5257-4122-654C-A2FA-6F2F7D06DAED}">
      <dgm:prSet/>
      <dgm:spPr/>
      <dgm:t>
        <a:bodyPr/>
        <a:lstStyle/>
        <a:p>
          <a:endParaRPr lang="en-US"/>
        </a:p>
      </dgm:t>
    </dgm:pt>
    <dgm:pt modelId="{CF24A33E-9823-F64A-B255-4F9B9D1FA9D1}" type="sibTrans" cxnId="{9D2A5257-4122-654C-A2FA-6F2F7D06DAED}">
      <dgm:prSet/>
      <dgm:spPr/>
      <dgm:t>
        <a:bodyPr/>
        <a:lstStyle/>
        <a:p>
          <a:endParaRPr lang="en-US"/>
        </a:p>
      </dgm:t>
    </dgm:pt>
    <dgm:pt modelId="{F5D8C32C-9008-7A46-993A-56E1AB29C540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ARIN</a:t>
          </a:r>
          <a:endParaRPr lang="en-US" dirty="0"/>
        </a:p>
      </dgm:t>
    </dgm:pt>
    <dgm:pt modelId="{73CD132E-5BEB-EB4A-9B6F-6AABDEA9FA41}" type="parTrans" cxnId="{3B3542DB-7880-EE4B-8110-5A1518183692}">
      <dgm:prSet/>
      <dgm:spPr/>
      <dgm:t>
        <a:bodyPr/>
        <a:lstStyle/>
        <a:p>
          <a:endParaRPr lang="en-US"/>
        </a:p>
      </dgm:t>
    </dgm:pt>
    <dgm:pt modelId="{82C163B9-0CFB-0C4C-AE19-6A2119BBE925}" type="sibTrans" cxnId="{3B3542DB-7880-EE4B-8110-5A1518183692}">
      <dgm:prSet/>
      <dgm:spPr/>
      <dgm:t>
        <a:bodyPr/>
        <a:lstStyle/>
        <a:p>
          <a:endParaRPr lang="en-US"/>
        </a:p>
      </dgm:t>
    </dgm:pt>
    <dgm:pt modelId="{E0EFF232-6E0E-FF4B-A146-1989FAEC26E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LACNIC</a:t>
          </a:r>
          <a:endParaRPr lang="en-US" dirty="0"/>
        </a:p>
      </dgm:t>
    </dgm:pt>
    <dgm:pt modelId="{426F431E-ADDB-9B4D-A033-05C259B32AD7}" type="parTrans" cxnId="{1B1C1F05-23EF-F640-9217-8E528DF4A001}">
      <dgm:prSet/>
      <dgm:spPr/>
      <dgm:t>
        <a:bodyPr/>
        <a:lstStyle/>
        <a:p>
          <a:endParaRPr lang="en-US"/>
        </a:p>
      </dgm:t>
    </dgm:pt>
    <dgm:pt modelId="{7356CC55-5BE1-0147-BA7B-CE022FBF267F}" type="sibTrans" cxnId="{1B1C1F05-23EF-F640-9217-8E528DF4A001}">
      <dgm:prSet/>
      <dgm:spPr/>
      <dgm:t>
        <a:bodyPr/>
        <a:lstStyle/>
        <a:p>
          <a:endParaRPr lang="en-US"/>
        </a:p>
      </dgm:t>
    </dgm:pt>
    <dgm:pt modelId="{490312D6-4621-1441-B561-6D87FA98B45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RIPE NCC</a:t>
          </a:r>
          <a:endParaRPr lang="en-US" dirty="0"/>
        </a:p>
      </dgm:t>
    </dgm:pt>
    <dgm:pt modelId="{E83C6A88-329F-3D45-9513-0D3FDC9FA93F}" type="parTrans" cxnId="{282AD52D-01CA-8B45-AB77-1393F847F457}">
      <dgm:prSet/>
      <dgm:spPr/>
      <dgm:t>
        <a:bodyPr/>
        <a:lstStyle/>
        <a:p>
          <a:endParaRPr lang="en-US"/>
        </a:p>
      </dgm:t>
    </dgm:pt>
    <dgm:pt modelId="{A1217536-EE69-6A4A-BA5B-802DE6933890}" type="sibTrans" cxnId="{282AD52D-01CA-8B45-AB77-1393F847F457}">
      <dgm:prSet/>
      <dgm:spPr/>
      <dgm:t>
        <a:bodyPr/>
        <a:lstStyle/>
        <a:p>
          <a:endParaRPr lang="en-US"/>
        </a:p>
      </dgm:t>
    </dgm:pt>
    <dgm:pt modelId="{2A68A87D-6AF5-F64A-BFF5-8CCC4D141CA8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Member</a:t>
          </a:r>
          <a:endParaRPr lang="en-US" dirty="0"/>
        </a:p>
      </dgm:t>
    </dgm:pt>
    <dgm:pt modelId="{E3505C4A-F94D-9C4B-837D-D0208875E13B}" type="parTrans" cxnId="{A4657C7D-67A8-4A43-AA37-796A73344A85}">
      <dgm:prSet/>
      <dgm:spPr/>
      <dgm:t>
        <a:bodyPr/>
        <a:lstStyle/>
        <a:p>
          <a:endParaRPr lang="en-US"/>
        </a:p>
      </dgm:t>
    </dgm:pt>
    <dgm:pt modelId="{9EC4A1E5-EB11-1544-A83C-F04BCD9D05C6}" type="sibTrans" cxnId="{A4657C7D-67A8-4A43-AA37-796A73344A85}">
      <dgm:prSet/>
      <dgm:spPr/>
      <dgm:t>
        <a:bodyPr/>
        <a:lstStyle/>
        <a:p>
          <a:endParaRPr lang="en-US"/>
        </a:p>
      </dgm:t>
    </dgm:pt>
    <dgm:pt modelId="{62DD1074-07C4-D94C-8A41-BA92895DD89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NIRs</a:t>
          </a:r>
          <a:endParaRPr lang="en-US" dirty="0"/>
        </a:p>
      </dgm:t>
    </dgm:pt>
    <dgm:pt modelId="{322C4624-07B8-DC4A-A784-E54E5CE1A4C7}" type="parTrans" cxnId="{07AD713E-24DD-1946-B6C1-27B78748925A}">
      <dgm:prSet/>
      <dgm:spPr/>
      <dgm:t>
        <a:bodyPr/>
        <a:lstStyle/>
        <a:p>
          <a:endParaRPr lang="en-US"/>
        </a:p>
      </dgm:t>
    </dgm:pt>
    <dgm:pt modelId="{B19197C4-E1EA-2A4E-91BF-91A004CB11C3}" type="sibTrans" cxnId="{07AD713E-24DD-1946-B6C1-27B78748925A}">
      <dgm:prSet/>
      <dgm:spPr/>
      <dgm:t>
        <a:bodyPr/>
        <a:lstStyle/>
        <a:p>
          <a:endParaRPr lang="en-US"/>
        </a:p>
      </dgm:t>
    </dgm:pt>
    <dgm:pt modelId="{EDDC032C-409B-A441-847D-2CDF26C33F48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Member</a:t>
          </a:r>
          <a:endParaRPr lang="en-US" dirty="0"/>
        </a:p>
      </dgm:t>
    </dgm:pt>
    <dgm:pt modelId="{5E4D8496-1134-784D-8D37-C805C554DE87}" type="parTrans" cxnId="{F1257490-EEC4-434E-B45E-BCED21975315}">
      <dgm:prSet/>
      <dgm:spPr/>
      <dgm:t>
        <a:bodyPr/>
        <a:lstStyle/>
        <a:p>
          <a:endParaRPr lang="en-US"/>
        </a:p>
      </dgm:t>
    </dgm:pt>
    <dgm:pt modelId="{561BB274-C2FE-4E40-BD10-E003C3827522}" type="sibTrans" cxnId="{F1257490-EEC4-434E-B45E-BCED21975315}">
      <dgm:prSet/>
      <dgm:spPr/>
      <dgm:t>
        <a:bodyPr/>
        <a:lstStyle/>
        <a:p>
          <a:endParaRPr lang="en-US"/>
        </a:p>
      </dgm:t>
    </dgm:pt>
    <dgm:pt modelId="{A5B55B80-3ED4-1840-93E0-2DBFBAC591C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Member</a:t>
          </a:r>
          <a:endParaRPr lang="en-US" dirty="0"/>
        </a:p>
      </dgm:t>
    </dgm:pt>
    <dgm:pt modelId="{46CCD30E-6E4D-C246-A02E-2506C02849E5}" type="parTrans" cxnId="{C3AB35FE-88B1-A74C-9836-55FAC17779A8}">
      <dgm:prSet/>
      <dgm:spPr/>
      <dgm:t>
        <a:bodyPr/>
        <a:lstStyle/>
        <a:p>
          <a:endParaRPr lang="en-US"/>
        </a:p>
      </dgm:t>
    </dgm:pt>
    <dgm:pt modelId="{CE025E89-B2CB-7D4C-8F69-655B3CC65CA1}" type="sibTrans" cxnId="{C3AB35FE-88B1-A74C-9836-55FAC17779A8}">
      <dgm:prSet/>
      <dgm:spPr/>
      <dgm:t>
        <a:bodyPr/>
        <a:lstStyle/>
        <a:p>
          <a:endParaRPr lang="en-US"/>
        </a:p>
      </dgm:t>
    </dgm:pt>
    <dgm:pt modelId="{FDF18028-151A-2C4C-91A1-A63D2602B01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Member</a:t>
          </a:r>
          <a:endParaRPr lang="en-US" dirty="0"/>
        </a:p>
      </dgm:t>
    </dgm:pt>
    <dgm:pt modelId="{02746581-2165-7148-815D-255F24267469}" type="parTrans" cxnId="{F011DC7A-EC26-C945-A67B-79AB379F445F}">
      <dgm:prSet/>
      <dgm:spPr/>
      <dgm:t>
        <a:bodyPr/>
        <a:lstStyle/>
        <a:p>
          <a:endParaRPr lang="en-US"/>
        </a:p>
      </dgm:t>
    </dgm:pt>
    <dgm:pt modelId="{F0CE7F78-EEBE-634D-A277-96A366A945D9}" type="sibTrans" cxnId="{F011DC7A-EC26-C945-A67B-79AB379F445F}">
      <dgm:prSet/>
      <dgm:spPr/>
      <dgm:t>
        <a:bodyPr/>
        <a:lstStyle/>
        <a:p>
          <a:endParaRPr lang="en-US"/>
        </a:p>
      </dgm:t>
    </dgm:pt>
    <dgm:pt modelId="{4118FC93-2F98-B94C-97D8-94883362CE7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Member</a:t>
          </a:r>
          <a:endParaRPr lang="en-US" dirty="0"/>
        </a:p>
      </dgm:t>
    </dgm:pt>
    <dgm:pt modelId="{D3FCC64F-375E-1B49-A88A-9989D4D57A6C}" type="parTrans" cxnId="{E0EFA495-0AC4-5849-B1B3-BA30B07F0FA3}">
      <dgm:prSet/>
      <dgm:spPr/>
      <dgm:t>
        <a:bodyPr/>
        <a:lstStyle/>
        <a:p>
          <a:endParaRPr lang="en-US"/>
        </a:p>
      </dgm:t>
    </dgm:pt>
    <dgm:pt modelId="{C36EAEF2-BBFB-A94D-ADEE-48871548E2FA}" type="sibTrans" cxnId="{E0EFA495-0AC4-5849-B1B3-BA30B07F0FA3}">
      <dgm:prSet/>
      <dgm:spPr/>
      <dgm:t>
        <a:bodyPr/>
        <a:lstStyle/>
        <a:p>
          <a:endParaRPr lang="en-US"/>
        </a:p>
      </dgm:t>
    </dgm:pt>
    <dgm:pt modelId="{03F80928-1CE1-B34B-8025-30CD5A6034E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Member</a:t>
          </a:r>
          <a:endParaRPr lang="en-US" dirty="0"/>
        </a:p>
      </dgm:t>
    </dgm:pt>
    <dgm:pt modelId="{3E0ACC00-087D-9948-8C86-84D66C7C9568}" type="parTrans" cxnId="{EAF1C801-0D41-7041-86EB-147505A552F0}">
      <dgm:prSet/>
      <dgm:spPr/>
      <dgm:t>
        <a:bodyPr/>
        <a:lstStyle/>
        <a:p>
          <a:endParaRPr lang="en-US"/>
        </a:p>
      </dgm:t>
    </dgm:pt>
    <dgm:pt modelId="{EC859DB7-C5DF-DA40-AC10-D7CCFD0EF686}" type="sibTrans" cxnId="{EAF1C801-0D41-7041-86EB-147505A552F0}">
      <dgm:prSet/>
      <dgm:spPr/>
      <dgm:t>
        <a:bodyPr/>
        <a:lstStyle/>
        <a:p>
          <a:endParaRPr lang="en-US"/>
        </a:p>
      </dgm:t>
    </dgm:pt>
    <dgm:pt modelId="{02E7E979-417F-534D-9624-5DB49622D40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Member</a:t>
          </a:r>
          <a:endParaRPr lang="en-US" dirty="0"/>
        </a:p>
      </dgm:t>
    </dgm:pt>
    <dgm:pt modelId="{403854AE-7F09-9746-B46F-CE92F1446415}" type="parTrans" cxnId="{C43B36A4-6BA3-1D44-B58B-7DB64A719FFD}">
      <dgm:prSet/>
      <dgm:spPr/>
      <dgm:t>
        <a:bodyPr/>
        <a:lstStyle/>
        <a:p>
          <a:endParaRPr lang="en-US"/>
        </a:p>
      </dgm:t>
    </dgm:pt>
    <dgm:pt modelId="{BC9B66EB-5AE7-874D-A8E3-167D8F5DB02B}" type="sibTrans" cxnId="{C43B36A4-6BA3-1D44-B58B-7DB64A719FFD}">
      <dgm:prSet/>
      <dgm:spPr/>
      <dgm:t>
        <a:bodyPr/>
        <a:lstStyle/>
        <a:p>
          <a:endParaRPr lang="en-US"/>
        </a:p>
      </dgm:t>
    </dgm:pt>
    <dgm:pt modelId="{DDF69C58-0A67-C745-8884-2227C245D66D}" type="pres">
      <dgm:prSet presAssocID="{A49EF61E-C28D-624B-AC1F-2D3C7A71D37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404913-A6F1-C24D-8B14-E4AC6544A82F}" type="pres">
      <dgm:prSet presAssocID="{A49EF61E-C28D-624B-AC1F-2D3C7A71D377}" presName="hierFlow" presStyleCnt="0"/>
      <dgm:spPr/>
    </dgm:pt>
    <dgm:pt modelId="{28102AE7-374E-7246-8D29-B26D2301F50B}" type="pres">
      <dgm:prSet presAssocID="{A49EF61E-C28D-624B-AC1F-2D3C7A71D37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7BDD60F-D0D4-FA43-B86F-13C970D394F1}" type="pres">
      <dgm:prSet presAssocID="{DC10B934-9943-3747-AD3F-5B23D19BA3C3}" presName="Name14" presStyleCnt="0"/>
      <dgm:spPr/>
    </dgm:pt>
    <dgm:pt modelId="{242AA119-F65E-6941-B980-0E00AC84E843}" type="pres">
      <dgm:prSet presAssocID="{DC10B934-9943-3747-AD3F-5B23D19BA3C3}" presName="level1Shape" presStyleLbl="node0" presStyleIdx="0" presStyleCnt="1" custScaleX="136835" custScaleY="915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B1440-0E33-B34E-B909-14D1BB47B7FC}" type="pres">
      <dgm:prSet presAssocID="{DC10B934-9943-3747-AD3F-5B23D19BA3C3}" presName="hierChild2" presStyleCnt="0"/>
      <dgm:spPr/>
    </dgm:pt>
    <dgm:pt modelId="{EBFFA287-948D-F246-BCC8-3BDF14AC1C96}" type="pres">
      <dgm:prSet presAssocID="{0974C553-022C-5642-B3A7-0A8EA3999F9F}" presName="Name19" presStyleLbl="parChTrans1D2" presStyleIdx="0" presStyleCnt="5"/>
      <dgm:spPr/>
      <dgm:t>
        <a:bodyPr/>
        <a:lstStyle/>
        <a:p>
          <a:endParaRPr lang="en-US"/>
        </a:p>
      </dgm:t>
    </dgm:pt>
    <dgm:pt modelId="{DDBC4E92-380F-C74C-9840-5D3486C9483D}" type="pres">
      <dgm:prSet presAssocID="{DA2EDC35-644C-CF4C-BE41-0C71FED3CFE2}" presName="Name21" presStyleCnt="0"/>
      <dgm:spPr/>
    </dgm:pt>
    <dgm:pt modelId="{061DF1C1-3DEB-AA4C-BC76-1715151FA530}" type="pres">
      <dgm:prSet presAssocID="{DA2EDC35-644C-CF4C-BE41-0C71FED3CFE2}" presName="level2Shape" presStyleLbl="node2" presStyleIdx="0" presStyleCnt="5"/>
      <dgm:spPr/>
      <dgm:t>
        <a:bodyPr/>
        <a:lstStyle/>
        <a:p>
          <a:endParaRPr lang="en-US"/>
        </a:p>
      </dgm:t>
    </dgm:pt>
    <dgm:pt modelId="{A3D48FFF-DDA5-B741-9FEB-E95055FCE794}" type="pres">
      <dgm:prSet presAssocID="{DA2EDC35-644C-CF4C-BE41-0C71FED3CFE2}" presName="hierChild3" presStyleCnt="0"/>
      <dgm:spPr/>
    </dgm:pt>
    <dgm:pt modelId="{9DA0906B-E8A4-CF45-80FC-68EB648F1D49}" type="pres">
      <dgm:prSet presAssocID="{5E4D8496-1134-784D-8D37-C805C554DE87}" presName="Name19" presStyleLbl="parChTrans1D3" presStyleIdx="0" presStyleCnt="6"/>
      <dgm:spPr/>
      <dgm:t>
        <a:bodyPr/>
        <a:lstStyle/>
        <a:p>
          <a:endParaRPr lang="en-US"/>
        </a:p>
      </dgm:t>
    </dgm:pt>
    <dgm:pt modelId="{AF707D97-7AAC-044C-AE9E-5C81E27A8D6C}" type="pres">
      <dgm:prSet presAssocID="{EDDC032C-409B-A441-847D-2CDF26C33F48}" presName="Name21" presStyleCnt="0"/>
      <dgm:spPr/>
    </dgm:pt>
    <dgm:pt modelId="{1AFCA2DC-E60D-E341-85A6-528EE2923154}" type="pres">
      <dgm:prSet presAssocID="{EDDC032C-409B-A441-847D-2CDF26C33F48}" presName="level2Shape" presStyleLbl="node3" presStyleIdx="0" presStyleCnt="6"/>
      <dgm:spPr/>
      <dgm:t>
        <a:bodyPr/>
        <a:lstStyle/>
        <a:p>
          <a:endParaRPr lang="en-US"/>
        </a:p>
      </dgm:t>
    </dgm:pt>
    <dgm:pt modelId="{87C6C679-1360-5E44-8F43-314EE83867E3}" type="pres">
      <dgm:prSet presAssocID="{EDDC032C-409B-A441-847D-2CDF26C33F48}" presName="hierChild3" presStyleCnt="0"/>
      <dgm:spPr/>
    </dgm:pt>
    <dgm:pt modelId="{D3232E57-DA91-1C40-BE8D-30DFFF8E6FBB}" type="pres">
      <dgm:prSet presAssocID="{047F87DE-F792-DB44-AE4B-5E2886F86763}" presName="Name19" presStyleLbl="parChTrans1D2" presStyleIdx="1" presStyleCnt="5"/>
      <dgm:spPr/>
      <dgm:t>
        <a:bodyPr/>
        <a:lstStyle/>
        <a:p>
          <a:endParaRPr lang="en-US"/>
        </a:p>
      </dgm:t>
    </dgm:pt>
    <dgm:pt modelId="{ACEA87A0-5E8B-4E42-9E29-774738040F56}" type="pres">
      <dgm:prSet presAssocID="{8584C975-AC19-0A41-A418-23483DEC4744}" presName="Name21" presStyleCnt="0"/>
      <dgm:spPr/>
    </dgm:pt>
    <dgm:pt modelId="{1487F151-F215-9F42-AD97-8AAA1DDED9F9}" type="pres">
      <dgm:prSet presAssocID="{8584C975-AC19-0A41-A418-23483DEC4744}" presName="level2Shape" presStyleLbl="node2" presStyleIdx="1" presStyleCnt="5"/>
      <dgm:spPr/>
      <dgm:t>
        <a:bodyPr/>
        <a:lstStyle/>
        <a:p>
          <a:endParaRPr lang="en-US"/>
        </a:p>
      </dgm:t>
    </dgm:pt>
    <dgm:pt modelId="{42BF6D92-077A-7245-BE5F-9E4E674D0F00}" type="pres">
      <dgm:prSet presAssocID="{8584C975-AC19-0A41-A418-23483DEC4744}" presName="hierChild3" presStyleCnt="0"/>
      <dgm:spPr/>
    </dgm:pt>
    <dgm:pt modelId="{529EDC5C-8C7F-C846-B8A0-66A6BAE8BAC5}" type="pres">
      <dgm:prSet presAssocID="{E3505C4A-F94D-9C4B-837D-D0208875E13B}" presName="Name19" presStyleLbl="parChTrans1D3" presStyleIdx="1" presStyleCnt="6"/>
      <dgm:spPr/>
      <dgm:t>
        <a:bodyPr/>
        <a:lstStyle/>
        <a:p>
          <a:endParaRPr lang="en-US"/>
        </a:p>
      </dgm:t>
    </dgm:pt>
    <dgm:pt modelId="{4FB78999-CA34-9349-BF21-A753A42FA2D3}" type="pres">
      <dgm:prSet presAssocID="{2A68A87D-6AF5-F64A-BFF5-8CCC4D141CA8}" presName="Name21" presStyleCnt="0"/>
      <dgm:spPr/>
    </dgm:pt>
    <dgm:pt modelId="{FFDE87FB-C2C9-2E42-8726-CA4812C319DA}" type="pres">
      <dgm:prSet presAssocID="{2A68A87D-6AF5-F64A-BFF5-8CCC4D141CA8}" presName="level2Shape" presStyleLbl="node3" presStyleIdx="1" presStyleCnt="6"/>
      <dgm:spPr/>
      <dgm:t>
        <a:bodyPr/>
        <a:lstStyle/>
        <a:p>
          <a:endParaRPr lang="en-US"/>
        </a:p>
      </dgm:t>
    </dgm:pt>
    <dgm:pt modelId="{6148DCB9-ACCE-C94F-847C-B49134B18E1C}" type="pres">
      <dgm:prSet presAssocID="{2A68A87D-6AF5-F64A-BFF5-8CCC4D141CA8}" presName="hierChild3" presStyleCnt="0"/>
      <dgm:spPr/>
    </dgm:pt>
    <dgm:pt modelId="{476DAC23-DC4B-0D4B-B0D3-CC476ADDE0B0}" type="pres">
      <dgm:prSet presAssocID="{322C4624-07B8-DC4A-A784-E54E5CE1A4C7}" presName="Name19" presStyleLbl="parChTrans1D3" presStyleIdx="2" presStyleCnt="6"/>
      <dgm:spPr/>
      <dgm:t>
        <a:bodyPr/>
        <a:lstStyle/>
        <a:p>
          <a:endParaRPr lang="en-US"/>
        </a:p>
      </dgm:t>
    </dgm:pt>
    <dgm:pt modelId="{0E022E7E-5539-5E4A-94A4-72453032FDF7}" type="pres">
      <dgm:prSet presAssocID="{62DD1074-07C4-D94C-8A41-BA92895DD89A}" presName="Name21" presStyleCnt="0"/>
      <dgm:spPr/>
    </dgm:pt>
    <dgm:pt modelId="{74011683-304E-CE4A-BCEF-2159F79EC8F9}" type="pres">
      <dgm:prSet presAssocID="{62DD1074-07C4-D94C-8A41-BA92895DD89A}" presName="level2Shape" presStyleLbl="node3" presStyleIdx="2" presStyleCnt="6" custScaleX="47455"/>
      <dgm:spPr/>
      <dgm:t>
        <a:bodyPr/>
        <a:lstStyle/>
        <a:p>
          <a:endParaRPr lang="en-US"/>
        </a:p>
      </dgm:t>
    </dgm:pt>
    <dgm:pt modelId="{D5454CE1-23D0-3243-BA19-506C9D73C2AC}" type="pres">
      <dgm:prSet presAssocID="{62DD1074-07C4-D94C-8A41-BA92895DD89A}" presName="hierChild3" presStyleCnt="0"/>
      <dgm:spPr/>
    </dgm:pt>
    <dgm:pt modelId="{AC4D09FB-65A8-EC43-843D-A5072DC3EBA9}" type="pres">
      <dgm:prSet presAssocID="{3E0ACC00-087D-9948-8C86-84D66C7C9568}" presName="Name19" presStyleLbl="parChTrans1D4" presStyleIdx="0" presStyleCnt="2"/>
      <dgm:spPr/>
      <dgm:t>
        <a:bodyPr/>
        <a:lstStyle/>
        <a:p>
          <a:endParaRPr lang="en-US"/>
        </a:p>
      </dgm:t>
    </dgm:pt>
    <dgm:pt modelId="{12D06816-6F9C-6C4B-B06A-B16163A8776B}" type="pres">
      <dgm:prSet presAssocID="{03F80928-1CE1-B34B-8025-30CD5A6034E0}" presName="Name21" presStyleCnt="0"/>
      <dgm:spPr/>
    </dgm:pt>
    <dgm:pt modelId="{D8770ECA-ECBB-0C45-9053-79B747647339}" type="pres">
      <dgm:prSet presAssocID="{03F80928-1CE1-B34B-8025-30CD5A6034E0}" presName="level2Shape" presStyleLbl="node4" presStyleIdx="0" presStyleCnt="2"/>
      <dgm:spPr/>
      <dgm:t>
        <a:bodyPr/>
        <a:lstStyle/>
        <a:p>
          <a:endParaRPr lang="en-US"/>
        </a:p>
      </dgm:t>
    </dgm:pt>
    <dgm:pt modelId="{3E4D486C-51F3-DA4C-8990-816CF7A7BCC1}" type="pres">
      <dgm:prSet presAssocID="{03F80928-1CE1-B34B-8025-30CD5A6034E0}" presName="hierChild3" presStyleCnt="0"/>
      <dgm:spPr/>
    </dgm:pt>
    <dgm:pt modelId="{CBF1779D-B888-7A4A-9C71-A58F8A79A274}" type="pres">
      <dgm:prSet presAssocID="{403854AE-7F09-9746-B46F-CE92F1446415}" presName="Name19" presStyleLbl="parChTrans1D4" presStyleIdx="1" presStyleCnt="2"/>
      <dgm:spPr/>
      <dgm:t>
        <a:bodyPr/>
        <a:lstStyle/>
        <a:p>
          <a:endParaRPr lang="en-US"/>
        </a:p>
      </dgm:t>
    </dgm:pt>
    <dgm:pt modelId="{7F136764-FEA8-324B-B2D7-675CC2AA52AC}" type="pres">
      <dgm:prSet presAssocID="{02E7E979-417F-534D-9624-5DB49622D40E}" presName="Name21" presStyleCnt="0"/>
      <dgm:spPr/>
    </dgm:pt>
    <dgm:pt modelId="{DAFAC672-0B17-C04B-981C-AEBC64D652DC}" type="pres">
      <dgm:prSet presAssocID="{02E7E979-417F-534D-9624-5DB49622D40E}" presName="level2Shape" presStyleLbl="node4" presStyleIdx="1" presStyleCnt="2"/>
      <dgm:spPr/>
      <dgm:t>
        <a:bodyPr/>
        <a:lstStyle/>
        <a:p>
          <a:endParaRPr lang="en-US"/>
        </a:p>
      </dgm:t>
    </dgm:pt>
    <dgm:pt modelId="{0801BE03-DA30-BA4A-B6E4-D2CD5F3A9C89}" type="pres">
      <dgm:prSet presAssocID="{02E7E979-417F-534D-9624-5DB49622D40E}" presName="hierChild3" presStyleCnt="0"/>
      <dgm:spPr/>
    </dgm:pt>
    <dgm:pt modelId="{F8A45674-DED0-294D-A694-AD6B1EEDB1EC}" type="pres">
      <dgm:prSet presAssocID="{73CD132E-5BEB-EB4A-9B6F-6AABDEA9FA4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2F683631-F21F-E74A-A54D-F6E54147DA37}" type="pres">
      <dgm:prSet presAssocID="{F5D8C32C-9008-7A46-993A-56E1AB29C540}" presName="Name21" presStyleCnt="0"/>
      <dgm:spPr/>
    </dgm:pt>
    <dgm:pt modelId="{A1604814-95DD-6B4A-A04A-7AA736534BE7}" type="pres">
      <dgm:prSet presAssocID="{F5D8C32C-9008-7A46-993A-56E1AB29C540}" presName="level2Shape" presStyleLbl="node2" presStyleIdx="2" presStyleCnt="5"/>
      <dgm:spPr/>
      <dgm:t>
        <a:bodyPr/>
        <a:lstStyle/>
        <a:p>
          <a:endParaRPr lang="en-US"/>
        </a:p>
      </dgm:t>
    </dgm:pt>
    <dgm:pt modelId="{BF1955F3-0DD6-A540-91D8-4F6BDCBAB9AD}" type="pres">
      <dgm:prSet presAssocID="{F5D8C32C-9008-7A46-993A-56E1AB29C540}" presName="hierChild3" presStyleCnt="0"/>
      <dgm:spPr/>
    </dgm:pt>
    <dgm:pt modelId="{0975BFDD-DFA3-F648-B08B-514B92B89C0B}" type="pres">
      <dgm:prSet presAssocID="{46CCD30E-6E4D-C246-A02E-2506C02849E5}" presName="Name19" presStyleLbl="parChTrans1D3" presStyleIdx="3" presStyleCnt="6"/>
      <dgm:spPr/>
      <dgm:t>
        <a:bodyPr/>
        <a:lstStyle/>
        <a:p>
          <a:endParaRPr lang="en-US"/>
        </a:p>
      </dgm:t>
    </dgm:pt>
    <dgm:pt modelId="{B9F98537-4C2B-D54A-A2C9-DBF894373614}" type="pres">
      <dgm:prSet presAssocID="{A5B55B80-3ED4-1840-93E0-2DBFBAC591C4}" presName="Name21" presStyleCnt="0"/>
      <dgm:spPr/>
    </dgm:pt>
    <dgm:pt modelId="{A4FDA171-7D27-1445-8780-B3671E76EC62}" type="pres">
      <dgm:prSet presAssocID="{A5B55B80-3ED4-1840-93E0-2DBFBAC591C4}" presName="level2Shape" presStyleLbl="node3" presStyleIdx="3" presStyleCnt="6"/>
      <dgm:spPr/>
      <dgm:t>
        <a:bodyPr/>
        <a:lstStyle/>
        <a:p>
          <a:endParaRPr lang="en-US"/>
        </a:p>
      </dgm:t>
    </dgm:pt>
    <dgm:pt modelId="{76F853A1-EA87-AE4D-8AE3-B973C6498F33}" type="pres">
      <dgm:prSet presAssocID="{A5B55B80-3ED4-1840-93E0-2DBFBAC591C4}" presName="hierChild3" presStyleCnt="0"/>
      <dgm:spPr/>
    </dgm:pt>
    <dgm:pt modelId="{BDEEC163-F05D-1C4D-BD8D-F180F3D32126}" type="pres">
      <dgm:prSet presAssocID="{426F431E-ADDB-9B4D-A033-05C259B32AD7}" presName="Name19" presStyleLbl="parChTrans1D2" presStyleIdx="3" presStyleCnt="5"/>
      <dgm:spPr/>
      <dgm:t>
        <a:bodyPr/>
        <a:lstStyle/>
        <a:p>
          <a:endParaRPr lang="en-US"/>
        </a:p>
      </dgm:t>
    </dgm:pt>
    <dgm:pt modelId="{2973BB8E-578F-1241-93B0-6679F485264F}" type="pres">
      <dgm:prSet presAssocID="{E0EFF232-6E0E-FF4B-A146-1989FAEC26E6}" presName="Name21" presStyleCnt="0"/>
      <dgm:spPr/>
    </dgm:pt>
    <dgm:pt modelId="{5BF6E381-0024-F54E-9B03-879CB63E13BD}" type="pres">
      <dgm:prSet presAssocID="{E0EFF232-6E0E-FF4B-A146-1989FAEC26E6}" presName="level2Shape" presStyleLbl="node2" presStyleIdx="3" presStyleCnt="5"/>
      <dgm:spPr/>
      <dgm:t>
        <a:bodyPr/>
        <a:lstStyle/>
        <a:p>
          <a:endParaRPr lang="en-US"/>
        </a:p>
      </dgm:t>
    </dgm:pt>
    <dgm:pt modelId="{B6B88D1C-BC70-B74C-A2BA-974DE2E3839B}" type="pres">
      <dgm:prSet presAssocID="{E0EFF232-6E0E-FF4B-A146-1989FAEC26E6}" presName="hierChild3" presStyleCnt="0"/>
      <dgm:spPr/>
    </dgm:pt>
    <dgm:pt modelId="{E586DE95-B8D2-1C45-872F-EE9538DDF56C}" type="pres">
      <dgm:prSet presAssocID="{02746581-2165-7148-815D-255F24267469}" presName="Name19" presStyleLbl="parChTrans1D3" presStyleIdx="4" presStyleCnt="6"/>
      <dgm:spPr/>
      <dgm:t>
        <a:bodyPr/>
        <a:lstStyle/>
        <a:p>
          <a:endParaRPr lang="en-US"/>
        </a:p>
      </dgm:t>
    </dgm:pt>
    <dgm:pt modelId="{276DA549-A3DD-3342-957B-4AB1D4A393AD}" type="pres">
      <dgm:prSet presAssocID="{FDF18028-151A-2C4C-91A1-A63D2602B010}" presName="Name21" presStyleCnt="0"/>
      <dgm:spPr/>
    </dgm:pt>
    <dgm:pt modelId="{0C82E17F-61F3-AC46-8FD1-2835DC06C5AD}" type="pres">
      <dgm:prSet presAssocID="{FDF18028-151A-2C4C-91A1-A63D2602B010}" presName="level2Shape" presStyleLbl="node3" presStyleIdx="4" presStyleCnt="6"/>
      <dgm:spPr/>
      <dgm:t>
        <a:bodyPr/>
        <a:lstStyle/>
        <a:p>
          <a:endParaRPr lang="en-US"/>
        </a:p>
      </dgm:t>
    </dgm:pt>
    <dgm:pt modelId="{E1F93F6E-209F-4B43-897C-AA7280101AE8}" type="pres">
      <dgm:prSet presAssocID="{FDF18028-151A-2C4C-91A1-A63D2602B010}" presName="hierChild3" presStyleCnt="0"/>
      <dgm:spPr/>
    </dgm:pt>
    <dgm:pt modelId="{86E42811-F982-3445-BA5A-3BE81F130433}" type="pres">
      <dgm:prSet presAssocID="{E83C6A88-329F-3D45-9513-0D3FDC9FA93F}" presName="Name19" presStyleLbl="parChTrans1D2" presStyleIdx="4" presStyleCnt="5"/>
      <dgm:spPr/>
      <dgm:t>
        <a:bodyPr/>
        <a:lstStyle/>
        <a:p>
          <a:endParaRPr lang="en-US"/>
        </a:p>
      </dgm:t>
    </dgm:pt>
    <dgm:pt modelId="{600B16F9-E974-4849-9CF9-935720D47E0A}" type="pres">
      <dgm:prSet presAssocID="{490312D6-4621-1441-B561-6D87FA98B459}" presName="Name21" presStyleCnt="0"/>
      <dgm:spPr/>
    </dgm:pt>
    <dgm:pt modelId="{08FA671C-779A-834A-BAF6-01BC6B049995}" type="pres">
      <dgm:prSet presAssocID="{490312D6-4621-1441-B561-6D87FA98B459}" presName="level2Shape" presStyleLbl="node2" presStyleIdx="4" presStyleCnt="5"/>
      <dgm:spPr/>
      <dgm:t>
        <a:bodyPr/>
        <a:lstStyle/>
        <a:p>
          <a:endParaRPr lang="en-US"/>
        </a:p>
      </dgm:t>
    </dgm:pt>
    <dgm:pt modelId="{41E7B7E4-3DB2-F54E-AD36-DA2CD125627C}" type="pres">
      <dgm:prSet presAssocID="{490312D6-4621-1441-B561-6D87FA98B459}" presName="hierChild3" presStyleCnt="0"/>
      <dgm:spPr/>
    </dgm:pt>
    <dgm:pt modelId="{6D45B880-7932-9D42-8CAC-C7A76CCD01C2}" type="pres">
      <dgm:prSet presAssocID="{D3FCC64F-375E-1B49-A88A-9989D4D57A6C}" presName="Name19" presStyleLbl="parChTrans1D3" presStyleIdx="5" presStyleCnt="6"/>
      <dgm:spPr/>
      <dgm:t>
        <a:bodyPr/>
        <a:lstStyle/>
        <a:p>
          <a:endParaRPr lang="en-US"/>
        </a:p>
      </dgm:t>
    </dgm:pt>
    <dgm:pt modelId="{43F43A6A-94E4-5D47-B827-E513C5782366}" type="pres">
      <dgm:prSet presAssocID="{4118FC93-2F98-B94C-97D8-94883362CE7D}" presName="Name21" presStyleCnt="0"/>
      <dgm:spPr/>
    </dgm:pt>
    <dgm:pt modelId="{846A7E89-D649-2F4A-A9BC-8973926C5DA7}" type="pres">
      <dgm:prSet presAssocID="{4118FC93-2F98-B94C-97D8-94883362CE7D}" presName="level2Shape" presStyleLbl="node3" presStyleIdx="5" presStyleCnt="6"/>
      <dgm:spPr/>
      <dgm:t>
        <a:bodyPr/>
        <a:lstStyle/>
        <a:p>
          <a:endParaRPr lang="en-US"/>
        </a:p>
      </dgm:t>
    </dgm:pt>
    <dgm:pt modelId="{2E77395B-4F39-FF44-9380-AE359FC2859B}" type="pres">
      <dgm:prSet presAssocID="{4118FC93-2F98-B94C-97D8-94883362CE7D}" presName="hierChild3" presStyleCnt="0"/>
      <dgm:spPr/>
    </dgm:pt>
    <dgm:pt modelId="{FF009D8C-87B7-DF41-800C-E7443F69343A}" type="pres">
      <dgm:prSet presAssocID="{A49EF61E-C28D-624B-AC1F-2D3C7A71D377}" presName="bgShapesFlow" presStyleCnt="0"/>
      <dgm:spPr/>
    </dgm:pt>
  </dgm:ptLst>
  <dgm:cxnLst>
    <dgm:cxn modelId="{C43B36A4-6BA3-1D44-B58B-7DB64A719FFD}" srcId="{62DD1074-07C4-D94C-8A41-BA92895DD89A}" destId="{02E7E979-417F-534D-9624-5DB49622D40E}" srcOrd="1" destOrd="0" parTransId="{403854AE-7F09-9746-B46F-CE92F1446415}" sibTransId="{BC9B66EB-5AE7-874D-A8E3-167D8F5DB02B}"/>
    <dgm:cxn modelId="{E90232B1-13CF-A040-B0AA-D727E92F277D}" type="presOf" srcId="{490312D6-4621-1441-B561-6D87FA98B459}" destId="{08FA671C-779A-834A-BAF6-01BC6B049995}" srcOrd="0" destOrd="0" presId="urn:microsoft.com/office/officeart/2005/8/layout/hierarchy6"/>
    <dgm:cxn modelId="{07AD713E-24DD-1946-B6C1-27B78748925A}" srcId="{8584C975-AC19-0A41-A418-23483DEC4744}" destId="{62DD1074-07C4-D94C-8A41-BA92895DD89A}" srcOrd="1" destOrd="0" parTransId="{322C4624-07B8-DC4A-A784-E54E5CE1A4C7}" sibTransId="{B19197C4-E1EA-2A4E-91BF-91A004CB11C3}"/>
    <dgm:cxn modelId="{3B3542DB-7880-EE4B-8110-5A1518183692}" srcId="{DC10B934-9943-3747-AD3F-5B23D19BA3C3}" destId="{F5D8C32C-9008-7A46-993A-56E1AB29C540}" srcOrd="2" destOrd="0" parTransId="{73CD132E-5BEB-EB4A-9B6F-6AABDEA9FA41}" sibTransId="{82C163B9-0CFB-0C4C-AE19-6A2119BBE925}"/>
    <dgm:cxn modelId="{0F19B9C2-BE97-D34F-8DAA-A6E604CF7A65}" type="presOf" srcId="{5E4D8496-1134-784D-8D37-C805C554DE87}" destId="{9DA0906B-E8A4-CF45-80FC-68EB648F1D49}" srcOrd="0" destOrd="0" presId="urn:microsoft.com/office/officeart/2005/8/layout/hierarchy6"/>
    <dgm:cxn modelId="{E77E9138-6794-1743-84AD-4199294120C8}" type="presOf" srcId="{73CD132E-5BEB-EB4A-9B6F-6AABDEA9FA41}" destId="{F8A45674-DED0-294D-A694-AD6B1EEDB1EC}" srcOrd="0" destOrd="0" presId="urn:microsoft.com/office/officeart/2005/8/layout/hierarchy6"/>
    <dgm:cxn modelId="{5885DD3C-EFD6-324E-8401-CF21A0970236}" type="presOf" srcId="{DC10B934-9943-3747-AD3F-5B23D19BA3C3}" destId="{242AA119-F65E-6941-B980-0E00AC84E843}" srcOrd="0" destOrd="0" presId="urn:microsoft.com/office/officeart/2005/8/layout/hierarchy6"/>
    <dgm:cxn modelId="{CF017043-CABE-DA47-BF31-09E77F903143}" type="presOf" srcId="{D3FCC64F-375E-1B49-A88A-9989D4D57A6C}" destId="{6D45B880-7932-9D42-8CAC-C7A76CCD01C2}" srcOrd="0" destOrd="0" presId="urn:microsoft.com/office/officeart/2005/8/layout/hierarchy6"/>
    <dgm:cxn modelId="{F1257490-EEC4-434E-B45E-BCED21975315}" srcId="{DA2EDC35-644C-CF4C-BE41-0C71FED3CFE2}" destId="{EDDC032C-409B-A441-847D-2CDF26C33F48}" srcOrd="0" destOrd="0" parTransId="{5E4D8496-1134-784D-8D37-C805C554DE87}" sibTransId="{561BB274-C2FE-4E40-BD10-E003C3827522}"/>
    <dgm:cxn modelId="{7C89EE52-6471-B245-A5C4-4EBD2F16553D}" type="presOf" srcId="{62DD1074-07C4-D94C-8A41-BA92895DD89A}" destId="{74011683-304E-CE4A-BCEF-2159F79EC8F9}" srcOrd="0" destOrd="0" presId="urn:microsoft.com/office/officeart/2005/8/layout/hierarchy6"/>
    <dgm:cxn modelId="{8BAD82C7-2FAC-EF44-A3C0-0E31BA6AE7F4}" type="presOf" srcId="{02E7E979-417F-534D-9624-5DB49622D40E}" destId="{DAFAC672-0B17-C04B-981C-AEBC64D652DC}" srcOrd="0" destOrd="0" presId="urn:microsoft.com/office/officeart/2005/8/layout/hierarchy6"/>
    <dgm:cxn modelId="{3E5B7B42-E0B9-E84B-A2A6-6F26D8C5D5A9}" type="presOf" srcId="{322C4624-07B8-DC4A-A784-E54E5CE1A4C7}" destId="{476DAC23-DC4B-0D4B-B0D3-CC476ADDE0B0}" srcOrd="0" destOrd="0" presId="urn:microsoft.com/office/officeart/2005/8/layout/hierarchy6"/>
    <dgm:cxn modelId="{A4657C7D-67A8-4A43-AA37-796A73344A85}" srcId="{8584C975-AC19-0A41-A418-23483DEC4744}" destId="{2A68A87D-6AF5-F64A-BFF5-8CCC4D141CA8}" srcOrd="0" destOrd="0" parTransId="{E3505C4A-F94D-9C4B-837D-D0208875E13B}" sibTransId="{9EC4A1E5-EB11-1544-A83C-F04BCD9D05C6}"/>
    <dgm:cxn modelId="{3B9A76CA-CE8B-4047-A805-EB11E5A12739}" type="presOf" srcId="{F5D8C32C-9008-7A46-993A-56E1AB29C540}" destId="{A1604814-95DD-6B4A-A04A-7AA736534BE7}" srcOrd="0" destOrd="0" presId="urn:microsoft.com/office/officeart/2005/8/layout/hierarchy6"/>
    <dgm:cxn modelId="{16C479AE-F4FC-5B42-A3F1-66A1479C93F6}" type="presOf" srcId="{403854AE-7F09-9746-B46F-CE92F1446415}" destId="{CBF1779D-B888-7A4A-9C71-A58F8A79A274}" srcOrd="0" destOrd="0" presId="urn:microsoft.com/office/officeart/2005/8/layout/hierarchy6"/>
    <dgm:cxn modelId="{AB2FF019-A719-094C-8543-B80142C7D39B}" type="presOf" srcId="{02746581-2165-7148-815D-255F24267469}" destId="{E586DE95-B8D2-1C45-872F-EE9538DDF56C}" srcOrd="0" destOrd="0" presId="urn:microsoft.com/office/officeart/2005/8/layout/hierarchy6"/>
    <dgm:cxn modelId="{9D2A5257-4122-654C-A2FA-6F2F7D06DAED}" srcId="{DC10B934-9943-3747-AD3F-5B23D19BA3C3}" destId="{8584C975-AC19-0A41-A418-23483DEC4744}" srcOrd="1" destOrd="0" parTransId="{047F87DE-F792-DB44-AE4B-5E2886F86763}" sibTransId="{CF24A33E-9823-F64A-B255-4F9B9D1FA9D1}"/>
    <dgm:cxn modelId="{BF58A209-FC97-8143-BB70-D4F11AAA8574}" type="presOf" srcId="{A5B55B80-3ED4-1840-93E0-2DBFBAC591C4}" destId="{A4FDA171-7D27-1445-8780-B3671E76EC62}" srcOrd="0" destOrd="0" presId="urn:microsoft.com/office/officeart/2005/8/layout/hierarchy6"/>
    <dgm:cxn modelId="{1B1C1F05-23EF-F640-9217-8E528DF4A001}" srcId="{DC10B934-9943-3747-AD3F-5B23D19BA3C3}" destId="{E0EFF232-6E0E-FF4B-A146-1989FAEC26E6}" srcOrd="3" destOrd="0" parTransId="{426F431E-ADDB-9B4D-A033-05C259B32AD7}" sibTransId="{7356CC55-5BE1-0147-BA7B-CE022FBF267F}"/>
    <dgm:cxn modelId="{9B8E91C2-1C1E-BE43-8564-E2BDBD669D09}" type="presOf" srcId="{03F80928-1CE1-B34B-8025-30CD5A6034E0}" destId="{D8770ECA-ECBB-0C45-9053-79B747647339}" srcOrd="0" destOrd="0" presId="urn:microsoft.com/office/officeart/2005/8/layout/hierarchy6"/>
    <dgm:cxn modelId="{187AC0A1-0EA0-D048-992A-CFBA90A4E29D}" type="presOf" srcId="{047F87DE-F792-DB44-AE4B-5E2886F86763}" destId="{D3232E57-DA91-1C40-BE8D-30DFFF8E6FBB}" srcOrd="0" destOrd="0" presId="urn:microsoft.com/office/officeart/2005/8/layout/hierarchy6"/>
    <dgm:cxn modelId="{D8166855-C30A-CF44-8079-2C39C847ECFD}" type="presOf" srcId="{4118FC93-2F98-B94C-97D8-94883362CE7D}" destId="{846A7E89-D649-2F4A-A9BC-8973926C5DA7}" srcOrd="0" destOrd="0" presId="urn:microsoft.com/office/officeart/2005/8/layout/hierarchy6"/>
    <dgm:cxn modelId="{282AD52D-01CA-8B45-AB77-1393F847F457}" srcId="{DC10B934-9943-3747-AD3F-5B23D19BA3C3}" destId="{490312D6-4621-1441-B561-6D87FA98B459}" srcOrd="4" destOrd="0" parTransId="{E83C6A88-329F-3D45-9513-0D3FDC9FA93F}" sibTransId="{A1217536-EE69-6A4A-BA5B-802DE6933890}"/>
    <dgm:cxn modelId="{35CC1FF7-8CD0-214C-A266-4AFCA91831DA}" type="presOf" srcId="{DA2EDC35-644C-CF4C-BE41-0C71FED3CFE2}" destId="{061DF1C1-3DEB-AA4C-BC76-1715151FA530}" srcOrd="0" destOrd="0" presId="urn:microsoft.com/office/officeart/2005/8/layout/hierarchy6"/>
    <dgm:cxn modelId="{8B8F8750-B75C-2943-9232-29985D6997C7}" type="presOf" srcId="{46CCD30E-6E4D-C246-A02E-2506C02849E5}" destId="{0975BFDD-DFA3-F648-B08B-514B92B89C0B}" srcOrd="0" destOrd="0" presId="urn:microsoft.com/office/officeart/2005/8/layout/hierarchy6"/>
    <dgm:cxn modelId="{58371A3F-5B5B-8B4D-B670-915E08344EEB}" type="presOf" srcId="{A49EF61E-C28D-624B-AC1F-2D3C7A71D377}" destId="{DDF69C58-0A67-C745-8884-2227C245D66D}" srcOrd="0" destOrd="0" presId="urn:microsoft.com/office/officeart/2005/8/layout/hierarchy6"/>
    <dgm:cxn modelId="{150EE921-A545-9E44-8219-F2DF3225F0C0}" type="presOf" srcId="{E83C6A88-329F-3D45-9513-0D3FDC9FA93F}" destId="{86E42811-F982-3445-BA5A-3BE81F130433}" srcOrd="0" destOrd="0" presId="urn:microsoft.com/office/officeart/2005/8/layout/hierarchy6"/>
    <dgm:cxn modelId="{EAF1C801-0D41-7041-86EB-147505A552F0}" srcId="{62DD1074-07C4-D94C-8A41-BA92895DD89A}" destId="{03F80928-1CE1-B34B-8025-30CD5A6034E0}" srcOrd="0" destOrd="0" parTransId="{3E0ACC00-087D-9948-8C86-84D66C7C9568}" sibTransId="{EC859DB7-C5DF-DA40-AC10-D7CCFD0EF686}"/>
    <dgm:cxn modelId="{E0EFA495-0AC4-5849-B1B3-BA30B07F0FA3}" srcId="{490312D6-4621-1441-B561-6D87FA98B459}" destId="{4118FC93-2F98-B94C-97D8-94883362CE7D}" srcOrd="0" destOrd="0" parTransId="{D3FCC64F-375E-1B49-A88A-9989D4D57A6C}" sibTransId="{C36EAEF2-BBFB-A94D-ADEE-48871548E2FA}"/>
    <dgm:cxn modelId="{F459E62C-0B1E-7F4A-863C-9286499666D5}" type="presOf" srcId="{8584C975-AC19-0A41-A418-23483DEC4744}" destId="{1487F151-F215-9F42-AD97-8AAA1DDED9F9}" srcOrd="0" destOrd="0" presId="urn:microsoft.com/office/officeart/2005/8/layout/hierarchy6"/>
    <dgm:cxn modelId="{3E37AC1F-9ED5-D743-9513-933579FC577F}" type="presOf" srcId="{E0EFF232-6E0E-FF4B-A146-1989FAEC26E6}" destId="{5BF6E381-0024-F54E-9B03-879CB63E13BD}" srcOrd="0" destOrd="0" presId="urn:microsoft.com/office/officeart/2005/8/layout/hierarchy6"/>
    <dgm:cxn modelId="{F011DC7A-EC26-C945-A67B-79AB379F445F}" srcId="{E0EFF232-6E0E-FF4B-A146-1989FAEC26E6}" destId="{FDF18028-151A-2C4C-91A1-A63D2602B010}" srcOrd="0" destOrd="0" parTransId="{02746581-2165-7148-815D-255F24267469}" sibTransId="{F0CE7F78-EEBE-634D-A277-96A366A945D9}"/>
    <dgm:cxn modelId="{C6D858D5-66BD-3A4D-B942-96568A64FEBE}" type="presOf" srcId="{3E0ACC00-087D-9948-8C86-84D66C7C9568}" destId="{AC4D09FB-65A8-EC43-843D-A5072DC3EBA9}" srcOrd="0" destOrd="0" presId="urn:microsoft.com/office/officeart/2005/8/layout/hierarchy6"/>
    <dgm:cxn modelId="{DB05406A-5B60-464E-9E6A-B63E9C5A718A}" type="presOf" srcId="{0974C553-022C-5642-B3A7-0A8EA3999F9F}" destId="{EBFFA287-948D-F246-BCC8-3BDF14AC1C96}" srcOrd="0" destOrd="0" presId="urn:microsoft.com/office/officeart/2005/8/layout/hierarchy6"/>
    <dgm:cxn modelId="{0E03F886-2058-674C-AF0F-7E1A4A1AE2D4}" type="presOf" srcId="{E3505C4A-F94D-9C4B-837D-D0208875E13B}" destId="{529EDC5C-8C7F-C846-B8A0-66A6BAE8BAC5}" srcOrd="0" destOrd="0" presId="urn:microsoft.com/office/officeart/2005/8/layout/hierarchy6"/>
    <dgm:cxn modelId="{891AA3FC-FFE2-2243-BEE8-540CA8F4F3B0}" type="presOf" srcId="{426F431E-ADDB-9B4D-A033-05C259B32AD7}" destId="{BDEEC163-F05D-1C4D-BD8D-F180F3D32126}" srcOrd="0" destOrd="0" presId="urn:microsoft.com/office/officeart/2005/8/layout/hierarchy6"/>
    <dgm:cxn modelId="{5CB56D75-76DC-CA42-AE70-245C659F88D2}" srcId="{DC10B934-9943-3747-AD3F-5B23D19BA3C3}" destId="{DA2EDC35-644C-CF4C-BE41-0C71FED3CFE2}" srcOrd="0" destOrd="0" parTransId="{0974C553-022C-5642-B3A7-0A8EA3999F9F}" sibTransId="{924AAFF7-9ACC-994D-B476-DFC9900524DE}"/>
    <dgm:cxn modelId="{D2DA3FB9-1B62-5344-9D62-85572928029E}" type="presOf" srcId="{EDDC032C-409B-A441-847D-2CDF26C33F48}" destId="{1AFCA2DC-E60D-E341-85A6-528EE2923154}" srcOrd="0" destOrd="0" presId="urn:microsoft.com/office/officeart/2005/8/layout/hierarchy6"/>
    <dgm:cxn modelId="{9F1880E7-40C4-C94B-BCE3-EB62B8264BF7}" type="presOf" srcId="{2A68A87D-6AF5-F64A-BFF5-8CCC4D141CA8}" destId="{FFDE87FB-C2C9-2E42-8726-CA4812C319DA}" srcOrd="0" destOrd="0" presId="urn:microsoft.com/office/officeart/2005/8/layout/hierarchy6"/>
    <dgm:cxn modelId="{F2877788-73ED-0E45-9E2A-8B0426423D8F}" srcId="{A49EF61E-C28D-624B-AC1F-2D3C7A71D377}" destId="{DC10B934-9943-3747-AD3F-5B23D19BA3C3}" srcOrd="0" destOrd="0" parTransId="{1EB7CF28-DD35-AC4D-A729-6F5322236A3D}" sibTransId="{781FC1C7-76C3-A247-9B85-B10FF3492DDA}"/>
    <dgm:cxn modelId="{AFBC78FE-AF60-9A46-8B03-F1505D95351F}" type="presOf" srcId="{FDF18028-151A-2C4C-91A1-A63D2602B010}" destId="{0C82E17F-61F3-AC46-8FD1-2835DC06C5AD}" srcOrd="0" destOrd="0" presId="urn:microsoft.com/office/officeart/2005/8/layout/hierarchy6"/>
    <dgm:cxn modelId="{C3AB35FE-88B1-A74C-9836-55FAC17779A8}" srcId="{F5D8C32C-9008-7A46-993A-56E1AB29C540}" destId="{A5B55B80-3ED4-1840-93E0-2DBFBAC591C4}" srcOrd="0" destOrd="0" parTransId="{46CCD30E-6E4D-C246-A02E-2506C02849E5}" sibTransId="{CE025E89-B2CB-7D4C-8F69-655B3CC65CA1}"/>
    <dgm:cxn modelId="{4ED2C7FD-5A4D-E44A-98D5-0E2E1B292B29}" type="presParOf" srcId="{DDF69C58-0A67-C745-8884-2227C245D66D}" destId="{6A404913-A6F1-C24D-8B14-E4AC6544A82F}" srcOrd="0" destOrd="0" presId="urn:microsoft.com/office/officeart/2005/8/layout/hierarchy6"/>
    <dgm:cxn modelId="{C6438A6A-6E0D-8642-8195-26773F5A7339}" type="presParOf" srcId="{6A404913-A6F1-C24D-8B14-E4AC6544A82F}" destId="{28102AE7-374E-7246-8D29-B26D2301F50B}" srcOrd="0" destOrd="0" presId="urn:microsoft.com/office/officeart/2005/8/layout/hierarchy6"/>
    <dgm:cxn modelId="{64D3D353-696F-B54D-82B0-970DD184D1C3}" type="presParOf" srcId="{28102AE7-374E-7246-8D29-B26D2301F50B}" destId="{97BDD60F-D0D4-FA43-B86F-13C970D394F1}" srcOrd="0" destOrd="0" presId="urn:microsoft.com/office/officeart/2005/8/layout/hierarchy6"/>
    <dgm:cxn modelId="{60A47034-06F0-4043-8678-8810D2D6C97D}" type="presParOf" srcId="{97BDD60F-D0D4-FA43-B86F-13C970D394F1}" destId="{242AA119-F65E-6941-B980-0E00AC84E843}" srcOrd="0" destOrd="0" presId="urn:microsoft.com/office/officeart/2005/8/layout/hierarchy6"/>
    <dgm:cxn modelId="{29D6BBF3-D8A6-F447-BD58-AD15D7D40CC5}" type="presParOf" srcId="{97BDD60F-D0D4-FA43-B86F-13C970D394F1}" destId="{19BB1440-0E33-B34E-B909-14D1BB47B7FC}" srcOrd="1" destOrd="0" presId="urn:microsoft.com/office/officeart/2005/8/layout/hierarchy6"/>
    <dgm:cxn modelId="{CEA5D185-F618-B442-8522-1055411841A6}" type="presParOf" srcId="{19BB1440-0E33-B34E-B909-14D1BB47B7FC}" destId="{EBFFA287-948D-F246-BCC8-3BDF14AC1C96}" srcOrd="0" destOrd="0" presId="urn:microsoft.com/office/officeart/2005/8/layout/hierarchy6"/>
    <dgm:cxn modelId="{4373736C-C737-D34B-B182-2BEEAE9F915B}" type="presParOf" srcId="{19BB1440-0E33-B34E-B909-14D1BB47B7FC}" destId="{DDBC4E92-380F-C74C-9840-5D3486C9483D}" srcOrd="1" destOrd="0" presId="urn:microsoft.com/office/officeart/2005/8/layout/hierarchy6"/>
    <dgm:cxn modelId="{CB8C88FE-9DDD-B045-ACAF-F54723EEDED0}" type="presParOf" srcId="{DDBC4E92-380F-C74C-9840-5D3486C9483D}" destId="{061DF1C1-3DEB-AA4C-BC76-1715151FA530}" srcOrd="0" destOrd="0" presId="urn:microsoft.com/office/officeart/2005/8/layout/hierarchy6"/>
    <dgm:cxn modelId="{CECB84C9-820E-D749-9410-0475A407EDE6}" type="presParOf" srcId="{DDBC4E92-380F-C74C-9840-5D3486C9483D}" destId="{A3D48FFF-DDA5-B741-9FEB-E95055FCE794}" srcOrd="1" destOrd="0" presId="urn:microsoft.com/office/officeart/2005/8/layout/hierarchy6"/>
    <dgm:cxn modelId="{43022DBE-EC12-154B-87AF-40FC33058A9F}" type="presParOf" srcId="{A3D48FFF-DDA5-B741-9FEB-E95055FCE794}" destId="{9DA0906B-E8A4-CF45-80FC-68EB648F1D49}" srcOrd="0" destOrd="0" presId="urn:microsoft.com/office/officeart/2005/8/layout/hierarchy6"/>
    <dgm:cxn modelId="{14B7F0AE-E8FC-6244-98B0-1C5C3CD63774}" type="presParOf" srcId="{A3D48FFF-DDA5-B741-9FEB-E95055FCE794}" destId="{AF707D97-7AAC-044C-AE9E-5C81E27A8D6C}" srcOrd="1" destOrd="0" presId="urn:microsoft.com/office/officeart/2005/8/layout/hierarchy6"/>
    <dgm:cxn modelId="{33A8D459-1514-1841-8AB9-0836F4C3793A}" type="presParOf" srcId="{AF707D97-7AAC-044C-AE9E-5C81E27A8D6C}" destId="{1AFCA2DC-E60D-E341-85A6-528EE2923154}" srcOrd="0" destOrd="0" presId="urn:microsoft.com/office/officeart/2005/8/layout/hierarchy6"/>
    <dgm:cxn modelId="{54BAF013-E44B-4C4D-A5ED-BAA59024BD1F}" type="presParOf" srcId="{AF707D97-7AAC-044C-AE9E-5C81E27A8D6C}" destId="{87C6C679-1360-5E44-8F43-314EE83867E3}" srcOrd="1" destOrd="0" presId="urn:microsoft.com/office/officeart/2005/8/layout/hierarchy6"/>
    <dgm:cxn modelId="{95755351-367E-274D-92F6-B9F8C65155C3}" type="presParOf" srcId="{19BB1440-0E33-B34E-B909-14D1BB47B7FC}" destId="{D3232E57-DA91-1C40-BE8D-30DFFF8E6FBB}" srcOrd="2" destOrd="0" presId="urn:microsoft.com/office/officeart/2005/8/layout/hierarchy6"/>
    <dgm:cxn modelId="{1E378AD1-036D-6A4A-9CE2-D8FAA447CA80}" type="presParOf" srcId="{19BB1440-0E33-B34E-B909-14D1BB47B7FC}" destId="{ACEA87A0-5E8B-4E42-9E29-774738040F56}" srcOrd="3" destOrd="0" presId="urn:microsoft.com/office/officeart/2005/8/layout/hierarchy6"/>
    <dgm:cxn modelId="{33E84A73-F817-684D-A57A-E971F9D7D5AB}" type="presParOf" srcId="{ACEA87A0-5E8B-4E42-9E29-774738040F56}" destId="{1487F151-F215-9F42-AD97-8AAA1DDED9F9}" srcOrd="0" destOrd="0" presId="urn:microsoft.com/office/officeart/2005/8/layout/hierarchy6"/>
    <dgm:cxn modelId="{BA75D4FE-00CB-B046-B80A-DB1CC1B9ECE4}" type="presParOf" srcId="{ACEA87A0-5E8B-4E42-9E29-774738040F56}" destId="{42BF6D92-077A-7245-BE5F-9E4E674D0F00}" srcOrd="1" destOrd="0" presId="urn:microsoft.com/office/officeart/2005/8/layout/hierarchy6"/>
    <dgm:cxn modelId="{03DCCC4F-0069-4D49-9F5D-52BCE9676D02}" type="presParOf" srcId="{42BF6D92-077A-7245-BE5F-9E4E674D0F00}" destId="{529EDC5C-8C7F-C846-B8A0-66A6BAE8BAC5}" srcOrd="0" destOrd="0" presId="urn:microsoft.com/office/officeart/2005/8/layout/hierarchy6"/>
    <dgm:cxn modelId="{CCF6A707-631D-1548-9CD3-EA8C0398AF4C}" type="presParOf" srcId="{42BF6D92-077A-7245-BE5F-9E4E674D0F00}" destId="{4FB78999-CA34-9349-BF21-A753A42FA2D3}" srcOrd="1" destOrd="0" presId="urn:microsoft.com/office/officeart/2005/8/layout/hierarchy6"/>
    <dgm:cxn modelId="{8CB55384-C882-1D41-9CC1-64A5A3936C78}" type="presParOf" srcId="{4FB78999-CA34-9349-BF21-A753A42FA2D3}" destId="{FFDE87FB-C2C9-2E42-8726-CA4812C319DA}" srcOrd="0" destOrd="0" presId="urn:microsoft.com/office/officeart/2005/8/layout/hierarchy6"/>
    <dgm:cxn modelId="{F7F3424F-CB7A-954D-BBF0-0E961E126564}" type="presParOf" srcId="{4FB78999-CA34-9349-BF21-A753A42FA2D3}" destId="{6148DCB9-ACCE-C94F-847C-B49134B18E1C}" srcOrd="1" destOrd="0" presId="urn:microsoft.com/office/officeart/2005/8/layout/hierarchy6"/>
    <dgm:cxn modelId="{E47A9F5B-581F-6F40-9E17-E166DDD31152}" type="presParOf" srcId="{42BF6D92-077A-7245-BE5F-9E4E674D0F00}" destId="{476DAC23-DC4B-0D4B-B0D3-CC476ADDE0B0}" srcOrd="2" destOrd="0" presId="urn:microsoft.com/office/officeart/2005/8/layout/hierarchy6"/>
    <dgm:cxn modelId="{027A1CEA-9894-DC40-AC6B-91C5CCC12615}" type="presParOf" srcId="{42BF6D92-077A-7245-BE5F-9E4E674D0F00}" destId="{0E022E7E-5539-5E4A-94A4-72453032FDF7}" srcOrd="3" destOrd="0" presId="urn:microsoft.com/office/officeart/2005/8/layout/hierarchy6"/>
    <dgm:cxn modelId="{290BD55F-FF66-A140-AF9D-20B7568F5098}" type="presParOf" srcId="{0E022E7E-5539-5E4A-94A4-72453032FDF7}" destId="{74011683-304E-CE4A-BCEF-2159F79EC8F9}" srcOrd="0" destOrd="0" presId="urn:microsoft.com/office/officeart/2005/8/layout/hierarchy6"/>
    <dgm:cxn modelId="{48E10543-A6B8-BA4A-A826-EF6865919692}" type="presParOf" srcId="{0E022E7E-5539-5E4A-94A4-72453032FDF7}" destId="{D5454CE1-23D0-3243-BA19-506C9D73C2AC}" srcOrd="1" destOrd="0" presId="urn:microsoft.com/office/officeart/2005/8/layout/hierarchy6"/>
    <dgm:cxn modelId="{9A90D52D-5412-C34E-A89B-7A6433BB4947}" type="presParOf" srcId="{D5454CE1-23D0-3243-BA19-506C9D73C2AC}" destId="{AC4D09FB-65A8-EC43-843D-A5072DC3EBA9}" srcOrd="0" destOrd="0" presId="urn:microsoft.com/office/officeart/2005/8/layout/hierarchy6"/>
    <dgm:cxn modelId="{F7700DBF-2478-8C49-A412-CCFFB7FB2001}" type="presParOf" srcId="{D5454CE1-23D0-3243-BA19-506C9D73C2AC}" destId="{12D06816-6F9C-6C4B-B06A-B16163A8776B}" srcOrd="1" destOrd="0" presId="urn:microsoft.com/office/officeart/2005/8/layout/hierarchy6"/>
    <dgm:cxn modelId="{4F52B52C-74CE-1544-A8CC-6D0C5A56902E}" type="presParOf" srcId="{12D06816-6F9C-6C4B-B06A-B16163A8776B}" destId="{D8770ECA-ECBB-0C45-9053-79B747647339}" srcOrd="0" destOrd="0" presId="urn:microsoft.com/office/officeart/2005/8/layout/hierarchy6"/>
    <dgm:cxn modelId="{F0CFE031-6629-1D43-8D8E-B35DA8271B8B}" type="presParOf" srcId="{12D06816-6F9C-6C4B-B06A-B16163A8776B}" destId="{3E4D486C-51F3-DA4C-8990-816CF7A7BCC1}" srcOrd="1" destOrd="0" presId="urn:microsoft.com/office/officeart/2005/8/layout/hierarchy6"/>
    <dgm:cxn modelId="{9D183473-CCCB-E44D-8F1A-C93CD28A2B70}" type="presParOf" srcId="{D5454CE1-23D0-3243-BA19-506C9D73C2AC}" destId="{CBF1779D-B888-7A4A-9C71-A58F8A79A274}" srcOrd="2" destOrd="0" presId="urn:microsoft.com/office/officeart/2005/8/layout/hierarchy6"/>
    <dgm:cxn modelId="{34FC8F68-C350-034F-ADC5-0CE212E44750}" type="presParOf" srcId="{D5454CE1-23D0-3243-BA19-506C9D73C2AC}" destId="{7F136764-FEA8-324B-B2D7-675CC2AA52AC}" srcOrd="3" destOrd="0" presId="urn:microsoft.com/office/officeart/2005/8/layout/hierarchy6"/>
    <dgm:cxn modelId="{4725D570-2F40-294F-9592-93F455FE290A}" type="presParOf" srcId="{7F136764-FEA8-324B-B2D7-675CC2AA52AC}" destId="{DAFAC672-0B17-C04B-981C-AEBC64D652DC}" srcOrd="0" destOrd="0" presId="urn:microsoft.com/office/officeart/2005/8/layout/hierarchy6"/>
    <dgm:cxn modelId="{479DD7A6-A235-964A-907A-6CD39B4766EE}" type="presParOf" srcId="{7F136764-FEA8-324B-B2D7-675CC2AA52AC}" destId="{0801BE03-DA30-BA4A-B6E4-D2CD5F3A9C89}" srcOrd="1" destOrd="0" presId="urn:microsoft.com/office/officeart/2005/8/layout/hierarchy6"/>
    <dgm:cxn modelId="{C119191B-0DDE-4045-85A2-B18C7A883548}" type="presParOf" srcId="{19BB1440-0E33-B34E-B909-14D1BB47B7FC}" destId="{F8A45674-DED0-294D-A694-AD6B1EEDB1EC}" srcOrd="4" destOrd="0" presId="urn:microsoft.com/office/officeart/2005/8/layout/hierarchy6"/>
    <dgm:cxn modelId="{BCCAB64C-CE74-E249-AE3B-F141047935DA}" type="presParOf" srcId="{19BB1440-0E33-B34E-B909-14D1BB47B7FC}" destId="{2F683631-F21F-E74A-A54D-F6E54147DA37}" srcOrd="5" destOrd="0" presId="urn:microsoft.com/office/officeart/2005/8/layout/hierarchy6"/>
    <dgm:cxn modelId="{FE2705D3-03A4-DE43-94CA-5C4884C67551}" type="presParOf" srcId="{2F683631-F21F-E74A-A54D-F6E54147DA37}" destId="{A1604814-95DD-6B4A-A04A-7AA736534BE7}" srcOrd="0" destOrd="0" presId="urn:microsoft.com/office/officeart/2005/8/layout/hierarchy6"/>
    <dgm:cxn modelId="{68D4CC8B-2CC9-E24B-8439-EE7EFDCBD41C}" type="presParOf" srcId="{2F683631-F21F-E74A-A54D-F6E54147DA37}" destId="{BF1955F3-0DD6-A540-91D8-4F6BDCBAB9AD}" srcOrd="1" destOrd="0" presId="urn:microsoft.com/office/officeart/2005/8/layout/hierarchy6"/>
    <dgm:cxn modelId="{CC862D51-744D-534D-B380-9E8C19E73E3D}" type="presParOf" srcId="{BF1955F3-0DD6-A540-91D8-4F6BDCBAB9AD}" destId="{0975BFDD-DFA3-F648-B08B-514B92B89C0B}" srcOrd="0" destOrd="0" presId="urn:microsoft.com/office/officeart/2005/8/layout/hierarchy6"/>
    <dgm:cxn modelId="{3A6931A9-4473-2243-A963-27B46ECC5A66}" type="presParOf" srcId="{BF1955F3-0DD6-A540-91D8-4F6BDCBAB9AD}" destId="{B9F98537-4C2B-D54A-A2C9-DBF894373614}" srcOrd="1" destOrd="0" presId="urn:microsoft.com/office/officeart/2005/8/layout/hierarchy6"/>
    <dgm:cxn modelId="{9E89B7FE-FF4E-074D-BCBB-2C3C0248A2AF}" type="presParOf" srcId="{B9F98537-4C2B-D54A-A2C9-DBF894373614}" destId="{A4FDA171-7D27-1445-8780-B3671E76EC62}" srcOrd="0" destOrd="0" presId="urn:microsoft.com/office/officeart/2005/8/layout/hierarchy6"/>
    <dgm:cxn modelId="{57E3C08B-D380-A84B-B436-439656ABF3C2}" type="presParOf" srcId="{B9F98537-4C2B-D54A-A2C9-DBF894373614}" destId="{76F853A1-EA87-AE4D-8AE3-B973C6498F33}" srcOrd="1" destOrd="0" presId="urn:microsoft.com/office/officeart/2005/8/layout/hierarchy6"/>
    <dgm:cxn modelId="{3DD5CE23-8F88-B04E-A48C-3027A8C676F9}" type="presParOf" srcId="{19BB1440-0E33-B34E-B909-14D1BB47B7FC}" destId="{BDEEC163-F05D-1C4D-BD8D-F180F3D32126}" srcOrd="6" destOrd="0" presId="urn:microsoft.com/office/officeart/2005/8/layout/hierarchy6"/>
    <dgm:cxn modelId="{7EDE062A-15F1-DA4A-9CDB-E89F1C3D82D5}" type="presParOf" srcId="{19BB1440-0E33-B34E-B909-14D1BB47B7FC}" destId="{2973BB8E-578F-1241-93B0-6679F485264F}" srcOrd="7" destOrd="0" presId="urn:microsoft.com/office/officeart/2005/8/layout/hierarchy6"/>
    <dgm:cxn modelId="{7A1CDF02-1C90-FD49-AD9B-86529AC815D0}" type="presParOf" srcId="{2973BB8E-578F-1241-93B0-6679F485264F}" destId="{5BF6E381-0024-F54E-9B03-879CB63E13BD}" srcOrd="0" destOrd="0" presId="urn:microsoft.com/office/officeart/2005/8/layout/hierarchy6"/>
    <dgm:cxn modelId="{FACDDCE9-7A75-0A4F-B8E7-1B7A1D082518}" type="presParOf" srcId="{2973BB8E-578F-1241-93B0-6679F485264F}" destId="{B6B88D1C-BC70-B74C-A2BA-974DE2E3839B}" srcOrd="1" destOrd="0" presId="urn:microsoft.com/office/officeart/2005/8/layout/hierarchy6"/>
    <dgm:cxn modelId="{C06A9C4B-53B0-CA4E-8EE2-55996D2A278F}" type="presParOf" srcId="{B6B88D1C-BC70-B74C-A2BA-974DE2E3839B}" destId="{E586DE95-B8D2-1C45-872F-EE9538DDF56C}" srcOrd="0" destOrd="0" presId="urn:microsoft.com/office/officeart/2005/8/layout/hierarchy6"/>
    <dgm:cxn modelId="{0AC43CE8-7EDC-EC4B-B83F-B42D78606534}" type="presParOf" srcId="{B6B88D1C-BC70-B74C-A2BA-974DE2E3839B}" destId="{276DA549-A3DD-3342-957B-4AB1D4A393AD}" srcOrd="1" destOrd="0" presId="urn:microsoft.com/office/officeart/2005/8/layout/hierarchy6"/>
    <dgm:cxn modelId="{F169F14B-BD5D-864E-8ED6-7FDFB71CBBA0}" type="presParOf" srcId="{276DA549-A3DD-3342-957B-4AB1D4A393AD}" destId="{0C82E17F-61F3-AC46-8FD1-2835DC06C5AD}" srcOrd="0" destOrd="0" presId="urn:microsoft.com/office/officeart/2005/8/layout/hierarchy6"/>
    <dgm:cxn modelId="{7FD12D41-F152-444E-86ED-ED90F596B288}" type="presParOf" srcId="{276DA549-A3DD-3342-957B-4AB1D4A393AD}" destId="{E1F93F6E-209F-4B43-897C-AA7280101AE8}" srcOrd="1" destOrd="0" presId="urn:microsoft.com/office/officeart/2005/8/layout/hierarchy6"/>
    <dgm:cxn modelId="{65EEEE75-FE4F-7C4C-8FB1-ED476F4199EE}" type="presParOf" srcId="{19BB1440-0E33-B34E-B909-14D1BB47B7FC}" destId="{86E42811-F982-3445-BA5A-3BE81F130433}" srcOrd="8" destOrd="0" presId="urn:microsoft.com/office/officeart/2005/8/layout/hierarchy6"/>
    <dgm:cxn modelId="{AD6ABD23-CE9D-374D-B3C3-0782A50AA663}" type="presParOf" srcId="{19BB1440-0E33-B34E-B909-14D1BB47B7FC}" destId="{600B16F9-E974-4849-9CF9-935720D47E0A}" srcOrd="9" destOrd="0" presId="urn:microsoft.com/office/officeart/2005/8/layout/hierarchy6"/>
    <dgm:cxn modelId="{65502152-211C-CD4E-9E34-99E846AAD623}" type="presParOf" srcId="{600B16F9-E974-4849-9CF9-935720D47E0A}" destId="{08FA671C-779A-834A-BAF6-01BC6B049995}" srcOrd="0" destOrd="0" presId="urn:microsoft.com/office/officeart/2005/8/layout/hierarchy6"/>
    <dgm:cxn modelId="{818E3B7B-B99A-EB46-B5A8-A8ED52A1117D}" type="presParOf" srcId="{600B16F9-E974-4849-9CF9-935720D47E0A}" destId="{41E7B7E4-3DB2-F54E-AD36-DA2CD125627C}" srcOrd="1" destOrd="0" presId="urn:microsoft.com/office/officeart/2005/8/layout/hierarchy6"/>
    <dgm:cxn modelId="{5638ABCB-7F54-E447-A657-5658BC1F97BA}" type="presParOf" srcId="{41E7B7E4-3DB2-F54E-AD36-DA2CD125627C}" destId="{6D45B880-7932-9D42-8CAC-C7A76CCD01C2}" srcOrd="0" destOrd="0" presId="urn:microsoft.com/office/officeart/2005/8/layout/hierarchy6"/>
    <dgm:cxn modelId="{ED41321C-40E7-E74B-816B-98F8D19E893B}" type="presParOf" srcId="{41E7B7E4-3DB2-F54E-AD36-DA2CD125627C}" destId="{43F43A6A-94E4-5D47-B827-E513C5782366}" srcOrd="1" destOrd="0" presId="urn:microsoft.com/office/officeart/2005/8/layout/hierarchy6"/>
    <dgm:cxn modelId="{AB0263D0-672D-384D-A1E3-B7B816FD0E62}" type="presParOf" srcId="{43F43A6A-94E4-5D47-B827-E513C5782366}" destId="{846A7E89-D649-2F4A-A9BC-8973926C5DA7}" srcOrd="0" destOrd="0" presId="urn:microsoft.com/office/officeart/2005/8/layout/hierarchy6"/>
    <dgm:cxn modelId="{AFDEC97C-EAA5-6E40-81D1-A403DC7B9394}" type="presParOf" srcId="{43F43A6A-94E4-5D47-B827-E513C5782366}" destId="{2E77395B-4F39-FF44-9380-AE359FC2859B}" srcOrd="1" destOrd="0" presId="urn:microsoft.com/office/officeart/2005/8/layout/hierarchy6"/>
    <dgm:cxn modelId="{880F1DC3-D888-BC45-ABA6-2A67CA62887A}" type="presParOf" srcId="{DDF69C58-0A67-C745-8884-2227C245D66D}" destId="{FF009D8C-87B7-DF41-800C-E7443F69343A}" srcOrd="1" destOrd="0" presId="urn:microsoft.com/office/officeart/2005/8/layout/hierarchy6"/>
  </dgm:cxnLst>
  <dgm:bg>
    <a:solidFill>
      <a:schemeClr val="bg1"/>
    </a:solidFill>
  </dgm:bg>
  <dgm:whole>
    <a:ln w="12700"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A119-F65E-6941-B980-0E00AC84E843}">
      <dsp:nvSpPr>
        <dsp:cNvPr id="0" name=""/>
        <dsp:cNvSpPr/>
      </dsp:nvSpPr>
      <dsp:spPr>
        <a:xfrm>
          <a:off x="2807379" y="653322"/>
          <a:ext cx="1369632" cy="6112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A406B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IANA</a:t>
          </a:r>
        </a:p>
      </dsp:txBody>
      <dsp:txXfrm>
        <a:off x="2825281" y="671224"/>
        <a:ext cx="1333828" cy="575408"/>
      </dsp:txXfrm>
    </dsp:sp>
    <dsp:sp modelId="{EBFFA287-948D-F246-BCC8-3BDF14AC1C96}">
      <dsp:nvSpPr>
        <dsp:cNvPr id="0" name=""/>
        <dsp:cNvSpPr/>
      </dsp:nvSpPr>
      <dsp:spPr>
        <a:xfrm>
          <a:off x="502121" y="1264534"/>
          <a:ext cx="2990074" cy="266916"/>
        </a:xfrm>
        <a:custGeom>
          <a:avLst/>
          <a:gdLst/>
          <a:ahLst/>
          <a:cxnLst/>
          <a:rect l="0" t="0" r="0" b="0"/>
          <a:pathLst>
            <a:path>
              <a:moveTo>
                <a:pt x="2990074" y="0"/>
              </a:moveTo>
              <a:lnTo>
                <a:pt x="2990074" y="133458"/>
              </a:lnTo>
              <a:lnTo>
                <a:pt x="0" y="133458"/>
              </a:lnTo>
              <a:lnTo>
                <a:pt x="0" y="266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DF1C1-3DEB-AA4C-BC76-1715151FA530}">
      <dsp:nvSpPr>
        <dsp:cNvPr id="0" name=""/>
        <dsp:cNvSpPr/>
      </dsp:nvSpPr>
      <dsp:spPr>
        <a:xfrm>
          <a:off x="1653" y="1531451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AfriNIC</a:t>
          </a:r>
          <a:endParaRPr lang="en-US" sz="1400" kern="1200" dirty="0"/>
        </a:p>
      </dsp:txBody>
      <dsp:txXfrm>
        <a:off x="21197" y="1550995"/>
        <a:ext cx="961849" cy="628203"/>
      </dsp:txXfrm>
    </dsp:sp>
    <dsp:sp modelId="{9DA0906B-E8A4-CF45-80FC-68EB648F1D49}">
      <dsp:nvSpPr>
        <dsp:cNvPr id="0" name=""/>
        <dsp:cNvSpPr/>
      </dsp:nvSpPr>
      <dsp:spPr>
        <a:xfrm>
          <a:off x="456401" y="2198742"/>
          <a:ext cx="91440" cy="266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9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CA2DC-E60D-E341-85A6-528EE2923154}">
      <dsp:nvSpPr>
        <dsp:cNvPr id="0" name=""/>
        <dsp:cNvSpPr/>
      </dsp:nvSpPr>
      <dsp:spPr>
        <a:xfrm>
          <a:off x="1653" y="2465659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</a:t>
          </a:r>
          <a:endParaRPr lang="en-US" sz="1400" kern="1200" dirty="0"/>
        </a:p>
      </dsp:txBody>
      <dsp:txXfrm>
        <a:off x="21197" y="2485203"/>
        <a:ext cx="961849" cy="628203"/>
      </dsp:txXfrm>
    </dsp:sp>
    <dsp:sp modelId="{D3232E57-DA91-1C40-BE8D-30DFFF8E6FBB}">
      <dsp:nvSpPr>
        <dsp:cNvPr id="0" name=""/>
        <dsp:cNvSpPr/>
      </dsp:nvSpPr>
      <dsp:spPr>
        <a:xfrm>
          <a:off x="2190977" y="1264534"/>
          <a:ext cx="1301218" cy="266916"/>
        </a:xfrm>
        <a:custGeom>
          <a:avLst/>
          <a:gdLst/>
          <a:ahLst/>
          <a:cxnLst/>
          <a:rect l="0" t="0" r="0" b="0"/>
          <a:pathLst>
            <a:path>
              <a:moveTo>
                <a:pt x="1301218" y="0"/>
              </a:moveTo>
              <a:lnTo>
                <a:pt x="1301218" y="133458"/>
              </a:lnTo>
              <a:lnTo>
                <a:pt x="0" y="133458"/>
              </a:lnTo>
              <a:lnTo>
                <a:pt x="0" y="266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F151-F215-9F42-AD97-8AAA1DDED9F9}">
      <dsp:nvSpPr>
        <dsp:cNvPr id="0" name=""/>
        <dsp:cNvSpPr/>
      </dsp:nvSpPr>
      <dsp:spPr>
        <a:xfrm>
          <a:off x="1690509" y="1531451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APNIC</a:t>
          </a:r>
          <a:endParaRPr lang="en-US" sz="1400" kern="1200" dirty="0"/>
        </a:p>
      </dsp:txBody>
      <dsp:txXfrm>
        <a:off x="1710053" y="1550995"/>
        <a:ext cx="961849" cy="628203"/>
      </dsp:txXfrm>
    </dsp:sp>
    <dsp:sp modelId="{529EDC5C-8C7F-C846-B8A0-66A6BAE8BAC5}">
      <dsp:nvSpPr>
        <dsp:cNvPr id="0" name=""/>
        <dsp:cNvSpPr/>
      </dsp:nvSpPr>
      <dsp:spPr>
        <a:xfrm>
          <a:off x="1803339" y="2198742"/>
          <a:ext cx="387637" cy="266916"/>
        </a:xfrm>
        <a:custGeom>
          <a:avLst/>
          <a:gdLst/>
          <a:ahLst/>
          <a:cxnLst/>
          <a:rect l="0" t="0" r="0" b="0"/>
          <a:pathLst>
            <a:path>
              <a:moveTo>
                <a:pt x="387637" y="0"/>
              </a:moveTo>
              <a:lnTo>
                <a:pt x="387637" y="133458"/>
              </a:lnTo>
              <a:lnTo>
                <a:pt x="0" y="133458"/>
              </a:lnTo>
              <a:lnTo>
                <a:pt x="0" y="2669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E87FB-C2C9-2E42-8726-CA4812C319DA}">
      <dsp:nvSpPr>
        <dsp:cNvPr id="0" name=""/>
        <dsp:cNvSpPr/>
      </dsp:nvSpPr>
      <dsp:spPr>
        <a:xfrm>
          <a:off x="1302871" y="2465659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</a:t>
          </a:r>
          <a:endParaRPr lang="en-US" sz="1400" kern="1200" dirty="0"/>
        </a:p>
      </dsp:txBody>
      <dsp:txXfrm>
        <a:off x="1322415" y="2485203"/>
        <a:ext cx="961849" cy="628203"/>
      </dsp:txXfrm>
    </dsp:sp>
    <dsp:sp modelId="{476DAC23-DC4B-0D4B-B0D3-CC476ADDE0B0}">
      <dsp:nvSpPr>
        <dsp:cNvPr id="0" name=""/>
        <dsp:cNvSpPr/>
      </dsp:nvSpPr>
      <dsp:spPr>
        <a:xfrm>
          <a:off x="2190977" y="2198742"/>
          <a:ext cx="650609" cy="26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58"/>
              </a:lnTo>
              <a:lnTo>
                <a:pt x="650609" y="133458"/>
              </a:lnTo>
              <a:lnTo>
                <a:pt x="650609" y="2669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11683-304E-CE4A-BCEF-2159F79EC8F9}">
      <dsp:nvSpPr>
        <dsp:cNvPr id="0" name=""/>
        <dsp:cNvSpPr/>
      </dsp:nvSpPr>
      <dsp:spPr>
        <a:xfrm>
          <a:off x="2604089" y="2465659"/>
          <a:ext cx="474994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NIRs</a:t>
          </a:r>
          <a:endParaRPr lang="en-US" sz="1400" kern="1200" dirty="0"/>
        </a:p>
      </dsp:txBody>
      <dsp:txXfrm>
        <a:off x="2618001" y="2479571"/>
        <a:ext cx="447170" cy="639467"/>
      </dsp:txXfrm>
    </dsp:sp>
    <dsp:sp modelId="{AC4D09FB-65A8-EC43-843D-A5072DC3EBA9}">
      <dsp:nvSpPr>
        <dsp:cNvPr id="0" name=""/>
        <dsp:cNvSpPr/>
      </dsp:nvSpPr>
      <dsp:spPr>
        <a:xfrm>
          <a:off x="2190977" y="3132950"/>
          <a:ext cx="650609" cy="266916"/>
        </a:xfrm>
        <a:custGeom>
          <a:avLst/>
          <a:gdLst/>
          <a:ahLst/>
          <a:cxnLst/>
          <a:rect l="0" t="0" r="0" b="0"/>
          <a:pathLst>
            <a:path>
              <a:moveTo>
                <a:pt x="650609" y="0"/>
              </a:moveTo>
              <a:lnTo>
                <a:pt x="650609" y="133458"/>
              </a:lnTo>
              <a:lnTo>
                <a:pt x="0" y="133458"/>
              </a:lnTo>
              <a:lnTo>
                <a:pt x="0" y="2669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70ECA-ECBB-0C45-9053-79B747647339}">
      <dsp:nvSpPr>
        <dsp:cNvPr id="0" name=""/>
        <dsp:cNvSpPr/>
      </dsp:nvSpPr>
      <dsp:spPr>
        <a:xfrm>
          <a:off x="1690509" y="3399867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</a:t>
          </a:r>
          <a:endParaRPr lang="en-US" sz="1400" kern="1200" dirty="0"/>
        </a:p>
      </dsp:txBody>
      <dsp:txXfrm>
        <a:off x="1710053" y="3419411"/>
        <a:ext cx="961849" cy="628203"/>
      </dsp:txXfrm>
    </dsp:sp>
    <dsp:sp modelId="{CBF1779D-B888-7A4A-9C71-A58F8A79A274}">
      <dsp:nvSpPr>
        <dsp:cNvPr id="0" name=""/>
        <dsp:cNvSpPr/>
      </dsp:nvSpPr>
      <dsp:spPr>
        <a:xfrm>
          <a:off x="2841586" y="3132950"/>
          <a:ext cx="650609" cy="26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58"/>
              </a:lnTo>
              <a:lnTo>
                <a:pt x="650609" y="133458"/>
              </a:lnTo>
              <a:lnTo>
                <a:pt x="650609" y="2669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AC672-0B17-C04B-981C-AEBC64D652DC}">
      <dsp:nvSpPr>
        <dsp:cNvPr id="0" name=""/>
        <dsp:cNvSpPr/>
      </dsp:nvSpPr>
      <dsp:spPr>
        <a:xfrm>
          <a:off x="2991727" y="3399867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</a:t>
          </a:r>
          <a:endParaRPr lang="en-US" sz="1400" kern="1200" dirty="0"/>
        </a:p>
      </dsp:txBody>
      <dsp:txXfrm>
        <a:off x="3011271" y="3419411"/>
        <a:ext cx="961849" cy="628203"/>
      </dsp:txXfrm>
    </dsp:sp>
    <dsp:sp modelId="{F8A45674-DED0-294D-A694-AD6B1EEDB1EC}">
      <dsp:nvSpPr>
        <dsp:cNvPr id="0" name=""/>
        <dsp:cNvSpPr/>
      </dsp:nvSpPr>
      <dsp:spPr>
        <a:xfrm>
          <a:off x="3492196" y="1264534"/>
          <a:ext cx="387637" cy="26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58"/>
              </a:lnTo>
              <a:lnTo>
                <a:pt x="387637" y="133458"/>
              </a:lnTo>
              <a:lnTo>
                <a:pt x="387637" y="266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04814-95DD-6B4A-A04A-7AA736534BE7}">
      <dsp:nvSpPr>
        <dsp:cNvPr id="0" name=""/>
        <dsp:cNvSpPr/>
      </dsp:nvSpPr>
      <dsp:spPr>
        <a:xfrm>
          <a:off x="3379365" y="1531451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ARIN</a:t>
          </a:r>
          <a:endParaRPr lang="en-US" sz="1400" kern="1200" dirty="0"/>
        </a:p>
      </dsp:txBody>
      <dsp:txXfrm>
        <a:off x="3398909" y="1550995"/>
        <a:ext cx="961849" cy="628203"/>
      </dsp:txXfrm>
    </dsp:sp>
    <dsp:sp modelId="{0975BFDD-DFA3-F648-B08B-514B92B89C0B}">
      <dsp:nvSpPr>
        <dsp:cNvPr id="0" name=""/>
        <dsp:cNvSpPr/>
      </dsp:nvSpPr>
      <dsp:spPr>
        <a:xfrm>
          <a:off x="3834113" y="2198742"/>
          <a:ext cx="91440" cy="266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9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DA171-7D27-1445-8780-B3671E76EC62}">
      <dsp:nvSpPr>
        <dsp:cNvPr id="0" name=""/>
        <dsp:cNvSpPr/>
      </dsp:nvSpPr>
      <dsp:spPr>
        <a:xfrm>
          <a:off x="3379365" y="2465659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</a:t>
          </a:r>
          <a:endParaRPr lang="en-US" sz="1400" kern="1200" dirty="0"/>
        </a:p>
      </dsp:txBody>
      <dsp:txXfrm>
        <a:off x="3398909" y="2485203"/>
        <a:ext cx="961849" cy="628203"/>
      </dsp:txXfrm>
    </dsp:sp>
    <dsp:sp modelId="{BDEEC163-F05D-1C4D-BD8D-F180F3D32126}">
      <dsp:nvSpPr>
        <dsp:cNvPr id="0" name=""/>
        <dsp:cNvSpPr/>
      </dsp:nvSpPr>
      <dsp:spPr>
        <a:xfrm>
          <a:off x="3492196" y="1264534"/>
          <a:ext cx="1688856" cy="26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58"/>
              </a:lnTo>
              <a:lnTo>
                <a:pt x="1688856" y="133458"/>
              </a:lnTo>
              <a:lnTo>
                <a:pt x="1688856" y="266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6E381-0024-F54E-9B03-879CB63E13BD}">
      <dsp:nvSpPr>
        <dsp:cNvPr id="0" name=""/>
        <dsp:cNvSpPr/>
      </dsp:nvSpPr>
      <dsp:spPr>
        <a:xfrm>
          <a:off x="4680583" y="1531451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LACNIC</a:t>
          </a:r>
          <a:endParaRPr lang="en-US" sz="1400" kern="1200" dirty="0"/>
        </a:p>
      </dsp:txBody>
      <dsp:txXfrm>
        <a:off x="4700127" y="1550995"/>
        <a:ext cx="961849" cy="628203"/>
      </dsp:txXfrm>
    </dsp:sp>
    <dsp:sp modelId="{E586DE95-B8D2-1C45-872F-EE9538DDF56C}">
      <dsp:nvSpPr>
        <dsp:cNvPr id="0" name=""/>
        <dsp:cNvSpPr/>
      </dsp:nvSpPr>
      <dsp:spPr>
        <a:xfrm>
          <a:off x="5135332" y="2198742"/>
          <a:ext cx="91440" cy="266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9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2E17F-61F3-AC46-8FD1-2835DC06C5AD}">
      <dsp:nvSpPr>
        <dsp:cNvPr id="0" name=""/>
        <dsp:cNvSpPr/>
      </dsp:nvSpPr>
      <dsp:spPr>
        <a:xfrm>
          <a:off x="4680583" y="2465659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</a:t>
          </a:r>
          <a:endParaRPr lang="en-US" sz="1400" kern="1200" dirty="0"/>
        </a:p>
      </dsp:txBody>
      <dsp:txXfrm>
        <a:off x="4700127" y="2485203"/>
        <a:ext cx="961849" cy="628203"/>
      </dsp:txXfrm>
    </dsp:sp>
    <dsp:sp modelId="{86E42811-F982-3445-BA5A-3BE81F130433}">
      <dsp:nvSpPr>
        <dsp:cNvPr id="0" name=""/>
        <dsp:cNvSpPr/>
      </dsp:nvSpPr>
      <dsp:spPr>
        <a:xfrm>
          <a:off x="3492196" y="1264534"/>
          <a:ext cx="2990074" cy="26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58"/>
              </a:lnTo>
              <a:lnTo>
                <a:pt x="2990074" y="133458"/>
              </a:lnTo>
              <a:lnTo>
                <a:pt x="2990074" y="266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A671C-779A-834A-BAF6-01BC6B049995}">
      <dsp:nvSpPr>
        <dsp:cNvPr id="0" name=""/>
        <dsp:cNvSpPr/>
      </dsp:nvSpPr>
      <dsp:spPr>
        <a:xfrm>
          <a:off x="5981801" y="1531451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RIPE NCC</a:t>
          </a:r>
          <a:endParaRPr lang="en-US" sz="1400" kern="1200" dirty="0"/>
        </a:p>
      </dsp:txBody>
      <dsp:txXfrm>
        <a:off x="6001345" y="1550995"/>
        <a:ext cx="961849" cy="628203"/>
      </dsp:txXfrm>
    </dsp:sp>
    <dsp:sp modelId="{6D45B880-7932-9D42-8CAC-C7A76CCD01C2}">
      <dsp:nvSpPr>
        <dsp:cNvPr id="0" name=""/>
        <dsp:cNvSpPr/>
      </dsp:nvSpPr>
      <dsp:spPr>
        <a:xfrm>
          <a:off x="6436550" y="2198742"/>
          <a:ext cx="91440" cy="266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9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A7E89-D649-2F4A-A9BC-8973926C5DA7}">
      <dsp:nvSpPr>
        <dsp:cNvPr id="0" name=""/>
        <dsp:cNvSpPr/>
      </dsp:nvSpPr>
      <dsp:spPr>
        <a:xfrm>
          <a:off x="5981801" y="2465659"/>
          <a:ext cx="1000937" cy="667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</a:t>
          </a:r>
          <a:endParaRPr lang="en-US" sz="1400" kern="1200" dirty="0"/>
        </a:p>
      </dsp:txBody>
      <dsp:txXfrm>
        <a:off x="6001345" y="2485203"/>
        <a:ext cx="961849" cy="62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C8BC2-B3C0-6D44-AB78-09827E3AE922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CCB38-091A-3A46-8F3C-F69CC7EBEF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/>
            <a:endParaRPr lang="en-US" sz="2200" baseline="0" dirty="0" smtClean="0"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FE3BAE-6A20-CE45-AF74-E0154004BB7A}" type="slidenum">
              <a:rPr lang="es-UY"/>
              <a:pPr/>
              <a:t>30</a:t>
            </a:fld>
            <a:endParaRPr lang="es-UY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6F1189-A8EA-1144-B715-E897F4C112CA}" type="slidenum">
              <a:rPr lang="es-UY"/>
              <a:pPr/>
              <a:t>31</a:t>
            </a:fld>
            <a:endParaRPr lang="es-UY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8A86A041-64C3-9441-B25E-07B817AC8F2A}" type="slidenum">
              <a:rPr lang="es-UY" sz="1400">
                <a:solidFill>
                  <a:srgbClr val="000000"/>
                </a:solidFill>
                <a:latin typeface="Times New Roman" charset="0"/>
              </a:rPr>
              <a:pPr eaLnBrk="1"/>
              <a:t>32</a:t>
            </a:fld>
            <a:endParaRPr lang="es-UY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36</a:t>
            </a:fld>
            <a:endParaRPr 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37</a:t>
            </a:fld>
            <a:endParaRPr 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76529B-B68A-0F4E-9401-C8F119C36F38}" type="slidenum">
              <a:rPr lang="en-US" sz="1200"/>
              <a:pPr eaLnBrk="1" hangingPunct="1"/>
              <a:t>38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39CADA-F7CC-5749-85AB-712082BAC87C}" type="slidenum">
              <a:rPr lang="en-US" sz="1200"/>
              <a:pPr eaLnBrk="1" hangingPunct="1"/>
              <a:t>39</a:t>
            </a:fld>
            <a:endParaRPr 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40</a:t>
            </a:fld>
            <a:endParaRPr 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/>
            <a:endParaRPr lang="en-US" sz="2200" baseline="0" dirty="0" smtClean="0"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626DD9-611E-CE4E-9933-79EE9FFBAED8}" type="slidenum">
              <a:rPr lang="en-US" sz="1200"/>
              <a:pPr eaLnBrk="1" hangingPunct="1"/>
              <a:t>41</a:t>
            </a:fld>
            <a:endParaRPr 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44</a:t>
            </a:fld>
            <a:endParaRPr 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A34C7F-DB8B-7649-B172-1AF22D35F489}" type="slidenum">
              <a:rPr lang="en-US" sz="1200"/>
              <a:pPr eaLnBrk="1" hangingPunct="1"/>
              <a:t>45</a:t>
            </a:fld>
            <a:endParaRPr 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2793FF-525E-1245-BA0D-58005FFFC9B9}" type="slidenum">
              <a:rPr lang="en-US" sz="1200"/>
              <a:pPr eaLnBrk="1" hangingPunct="1"/>
              <a:t>46</a:t>
            </a:fld>
            <a:endParaRPr lang="en-US" sz="12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48</a:t>
            </a:fld>
            <a:endParaRPr lang="en-US" sz="1200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49</a:t>
            </a:fld>
            <a:endParaRPr 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52</a:t>
            </a:fld>
            <a:endParaRPr 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9A7D0-8BF9-493F-AC6F-1EC0F30BC31A}" type="slidenum">
              <a:rPr lang="en-AU"/>
              <a:pPr/>
              <a:t>6</a:t>
            </a:fld>
            <a:endParaRPr lang="en-AU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17342-56B4-421E-9286-8E7C45873D70}" type="slidenum">
              <a:rPr lang="en-AU"/>
              <a:pPr/>
              <a:t>9</a:t>
            </a:fld>
            <a:endParaRPr lang="en-AU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/>
            <a:endParaRPr lang="en-US" sz="2200" baseline="0" dirty="0" smtClean="0"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/>
            <a:endParaRPr lang="en-US" sz="2200" baseline="0" dirty="0" smtClean="0">
              <a:latin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268760"/>
            <a:ext cx="6768288" cy="1656184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A406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068960"/>
            <a:ext cx="6768288" cy="1680592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636" y="0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228600" y="3276600"/>
            <a:ext cx="8686800" cy="838200"/>
          </a:xfrm>
          <a:prstGeom prst="rect">
            <a:avLst/>
          </a:prstGeom>
        </p:spPr>
        <p:txBody>
          <a:bodyPr vert="horz" lIns="0" tIns="0" rIns="132080" bIns="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A40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Century Gothic"/>
                <a:cs typeface="Century Gothic"/>
              </a:rPr>
              <a:t>Thank you.</a:t>
            </a:r>
            <a:br>
              <a:rPr lang="en-US" sz="3000" dirty="0" smtClean="0">
                <a:latin typeface="Century Gothic"/>
                <a:cs typeface="Century Gothic"/>
              </a:rPr>
            </a:br>
            <a:r>
              <a:rPr lang="en-US" sz="3000" dirty="0" smtClean="0">
                <a:latin typeface="Century Gothic"/>
                <a:cs typeface="Century Gothic"/>
              </a:rPr>
              <a:t>Questions?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228600" y="4869160"/>
            <a:ext cx="8686800" cy="1645940"/>
          </a:xfrm>
        </p:spPr>
        <p:txBody>
          <a:bodyPr rIns="132080"/>
          <a:lstStyle>
            <a:lvl1pPr algn="ctr">
              <a:buNone/>
              <a:defRPr/>
            </a:lvl1pPr>
          </a:lstStyle>
          <a:p>
            <a:pPr indent="0" eaLnBrk="1" hangingPunct="1"/>
            <a:r>
              <a:rPr lang="en-US" sz="1800" b="1" dirty="0" smtClean="0">
                <a:latin typeface="Century Gothic"/>
                <a:cs typeface="Century Gothic"/>
              </a:rPr>
              <a:t>Name</a:t>
            </a:r>
          </a:p>
          <a:p>
            <a:pPr indent="0" eaLnBrk="1" hangingPunct="1"/>
            <a:r>
              <a:rPr lang="en-US" sz="1800" b="1" dirty="0" smtClean="0">
                <a:latin typeface="Century Gothic"/>
                <a:cs typeface="Century Gothic"/>
              </a:rPr>
              <a:t>Contact</a:t>
            </a:r>
          </a:p>
          <a:p>
            <a:pPr indent="0" eaLnBrk="1" hangingPunct="1"/>
            <a:r>
              <a:rPr lang="en-US" dirty="0" smtClean="0">
                <a:latin typeface="Century Gothic"/>
                <a:cs typeface="Century Gothic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9598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qu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584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5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qua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8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qua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9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quar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3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612774"/>
            <a:ext cx="8208912" cy="54805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7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quare 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7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19727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qua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584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14/03/12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01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qua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14/03/12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14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406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844824"/>
            <a:ext cx="6563072" cy="424847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5344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qua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14/03/12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53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quar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14/03/12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281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612774"/>
            <a:ext cx="8208912" cy="54805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14/03/12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169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quare 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C53C-D3EA-BB4E-A159-5588EB1A2A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14/03/12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747C-7108-1942-B4F5-628D14144F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917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Tahoma" charset="0"/>
                <a:cs typeface="Tahoma" charset="0"/>
              </a:rPr>
              <a:t>December 2011</a:t>
            </a:r>
            <a:endParaRPr lang="en-US" dirty="0">
              <a:solidFill>
                <a:prstClr val="black">
                  <a:tint val="75000"/>
                </a:prstClr>
              </a:solidFill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622419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268760"/>
            <a:ext cx="6768288" cy="1656184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A406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068960"/>
            <a:ext cx="6768288" cy="1680592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38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406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844824"/>
            <a:ext cx="6563072" cy="424847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5344"/>
            <a:ext cx="3960440" cy="227624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60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406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  <a:lvl2pPr>
              <a:defRPr>
                <a:solidFill>
                  <a:srgbClr val="003B8B"/>
                </a:solidFill>
              </a:defRPr>
            </a:lvl2pPr>
            <a:lvl3pPr>
              <a:defRPr>
                <a:solidFill>
                  <a:srgbClr val="003B8B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endParaRPr lang="en-AU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fld id="{38B2A337-2C29-4402-A0A2-E290C184D5D3}" type="slidenum">
              <a:rPr lang="en-AU" smtClean="0">
                <a:latin typeface="Arial"/>
              </a:rPr>
              <a:pPr/>
              <a:t>‹#›</a:t>
            </a:fld>
            <a:endParaRPr lang="en-A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79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3B8B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0A406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708920"/>
            <a:ext cx="8352928" cy="31090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A406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988840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rgbClr val="0A406B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endParaRPr lang="en-AU" dirty="0"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fld id="{38B2A337-2C29-4402-A0A2-E290C184D5D3}" type="slidenum">
              <a:rPr lang="en-AU" smtClean="0">
                <a:latin typeface="Arial"/>
              </a:rPr>
              <a:pPr/>
              <a:t>‹#›</a:t>
            </a:fld>
            <a:endParaRPr lang="en-A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80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25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406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A406B"/>
                </a:solidFill>
              </a:defRPr>
            </a:lvl1pPr>
            <a:lvl2pPr>
              <a:defRPr>
                <a:solidFill>
                  <a:srgbClr val="0A406B"/>
                </a:solidFill>
              </a:defRPr>
            </a:lvl2pPr>
            <a:lvl3pPr>
              <a:defRPr>
                <a:solidFill>
                  <a:srgbClr val="0A406B"/>
                </a:solidFill>
              </a:defRPr>
            </a:lvl3pPr>
            <a:lvl4pPr>
              <a:defRPr sz="1500">
                <a:solidFill>
                  <a:srgbClr val="0A406B"/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3"/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38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46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55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1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636" y="0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2A337-2C29-4402-A0A2-E290C184D5D3}" type="slidenum">
              <a:rPr lang="en-AU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228600" y="3276600"/>
            <a:ext cx="8686800" cy="838200"/>
          </a:xfrm>
          <a:prstGeom prst="rect">
            <a:avLst/>
          </a:prstGeom>
        </p:spPr>
        <p:txBody>
          <a:bodyPr vert="horz" lIns="0" tIns="0" rIns="132080" bIns="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A40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Century Gothic"/>
                <a:cs typeface="Century Gothic"/>
              </a:rPr>
              <a:t>Thank you.</a:t>
            </a:r>
            <a:br>
              <a:rPr lang="en-US" sz="3000" dirty="0" smtClean="0">
                <a:latin typeface="Century Gothic"/>
                <a:cs typeface="Century Gothic"/>
              </a:rPr>
            </a:br>
            <a:r>
              <a:rPr lang="en-US" sz="3000" dirty="0" smtClean="0">
                <a:latin typeface="Century Gothic"/>
                <a:cs typeface="Century Gothic"/>
              </a:rPr>
              <a:t>Questions?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228600" y="4869160"/>
            <a:ext cx="8686800" cy="1645940"/>
          </a:xfrm>
        </p:spPr>
        <p:txBody>
          <a:bodyPr rIns="132080"/>
          <a:lstStyle>
            <a:lvl1pPr algn="ctr">
              <a:buNone/>
              <a:defRPr/>
            </a:lvl1pPr>
          </a:lstStyle>
          <a:p>
            <a:pPr indent="0" eaLnBrk="1" hangingPunct="1"/>
            <a:r>
              <a:rPr lang="en-US" sz="1800" b="1" dirty="0" smtClean="0">
                <a:latin typeface="Century Gothic"/>
                <a:cs typeface="Century Gothic"/>
              </a:rPr>
              <a:t>Name</a:t>
            </a:r>
          </a:p>
          <a:p>
            <a:pPr indent="0" eaLnBrk="1" hangingPunct="1"/>
            <a:r>
              <a:rPr lang="en-US" sz="1800" b="1" dirty="0" smtClean="0">
                <a:latin typeface="Century Gothic"/>
                <a:cs typeface="Century Gothic"/>
              </a:rPr>
              <a:t>Contact</a:t>
            </a:r>
          </a:p>
          <a:p>
            <a:pPr indent="0" eaLnBrk="1" hangingPunct="1"/>
            <a:r>
              <a:rPr lang="en-US" dirty="0" smtClean="0">
                <a:latin typeface="Century Gothic"/>
                <a:cs typeface="Century Gothic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58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3B8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0A406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708920"/>
            <a:ext cx="8352928" cy="31090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A406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988840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rgbClr val="0A406B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2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3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5527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6" y="1916832"/>
            <a:ext cx="6563072" cy="42484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005480"/>
                </a:solidFill>
                <a:latin typeface="Tahoma" charset="0"/>
                <a:cs typeface="Tahoma" charset="0"/>
                <a:sym typeface="Tahoma" charset="0"/>
              </a:rPr>
              <a:t>The ASO is a supporting organization of ICANN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70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706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A406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653136"/>
            <a:ext cx="8229600" cy="1717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7C53C-D3EA-BB4E-A159-5588EB1A2AEA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747C-7108-1942-B4F5-628D14144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3" r:id="rId4"/>
    <p:sldLayoutId id="2147483716" r:id="rId5"/>
    <p:sldLayoutId id="2147483714" r:id="rId6"/>
    <p:sldLayoutId id="214748371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653136"/>
            <a:ext cx="8229600" cy="1717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7C53C-D3EA-BB4E-A159-5588EB1A2AE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14/03/12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747C-7108-1942-B4F5-628D14144F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38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5527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6" y="1916832"/>
            <a:ext cx="6563072" cy="42484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A406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A406B"/>
                </a:solidFill>
              </a:rPr>
              <a:t>ASO Workshop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John Curran</a:t>
            </a:r>
          </a:p>
          <a:p>
            <a:r>
              <a:rPr lang="en-US" dirty="0"/>
              <a:t>Chair </a:t>
            </a:r>
            <a:r>
              <a:rPr lang="en-US" dirty="0" smtClean="0"/>
              <a:t>NRO EC</a:t>
            </a:r>
            <a:r>
              <a:rPr lang="en-US" dirty="0"/>
              <a:t>, President &amp; CEO ARIN</a:t>
            </a:r>
          </a:p>
          <a:p>
            <a:r>
              <a:rPr lang="en-US" dirty="0" smtClean="0"/>
              <a:t>ICANN 43</a:t>
            </a:r>
          </a:p>
          <a:p>
            <a:r>
              <a:rPr lang="en-US" dirty="0" smtClean="0"/>
              <a:t>San </a:t>
            </a:r>
            <a:r>
              <a:rPr lang="en-US" dirty="0"/>
              <a:t>Josė, </a:t>
            </a:r>
            <a:r>
              <a:rPr lang="en-US" dirty="0" smtClean="0"/>
              <a:t>Costa Rica</a:t>
            </a:r>
          </a:p>
          <a:p>
            <a:r>
              <a:rPr lang="en-US" dirty="0" smtClean="0"/>
              <a:t>14 March 2012</a:t>
            </a:r>
          </a:p>
        </p:txBody>
      </p:sp>
    </p:spTree>
    <p:extLst>
      <p:ext uri="{BB962C8B-B14F-4D97-AF65-F5344CB8AC3E}">
        <p14:creationId xmlns:p14="http://schemas.microsoft.com/office/powerpoint/2010/main" val="10172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 Address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performed by NRO </a:t>
            </a:r>
            <a:r>
              <a:rPr lang="en-US" dirty="0"/>
              <a:t>Number Council </a:t>
            </a:r>
          </a:p>
          <a:p>
            <a:r>
              <a:rPr lang="en-US" dirty="0" smtClean="0"/>
              <a:t>15 Community Members</a:t>
            </a:r>
          </a:p>
          <a:p>
            <a:pPr lvl="1"/>
            <a:r>
              <a:rPr lang="en-US" dirty="0" smtClean="0"/>
              <a:t>3 from each RIR Region</a:t>
            </a:r>
          </a:p>
          <a:p>
            <a:pPr lvl="2"/>
            <a:r>
              <a:rPr lang="en-US" dirty="0" smtClean="0"/>
              <a:t>2 </a:t>
            </a:r>
            <a:r>
              <a:rPr lang="en-US" dirty="0"/>
              <a:t>Elected at </a:t>
            </a:r>
            <a:r>
              <a:rPr lang="en-US" dirty="0" smtClean="0"/>
              <a:t>Large (2 year term)</a:t>
            </a:r>
          </a:p>
          <a:p>
            <a:pPr lvl="2"/>
            <a:r>
              <a:rPr lang="en-US" dirty="0" smtClean="0"/>
              <a:t>1 </a:t>
            </a:r>
            <a:r>
              <a:rPr lang="en-US" dirty="0"/>
              <a:t>Appointed by RIR </a:t>
            </a:r>
            <a:r>
              <a:rPr lang="en-US" dirty="0" smtClean="0"/>
              <a:t>Board (1 year term)</a:t>
            </a:r>
            <a:endParaRPr lang="en-US" dirty="0"/>
          </a:p>
          <a:p>
            <a:r>
              <a:rPr lang="en-US" dirty="0" smtClean="0"/>
              <a:t>Responsibilities</a:t>
            </a:r>
            <a:endParaRPr lang="en-US" dirty="0"/>
          </a:p>
          <a:p>
            <a:pPr lvl="1"/>
            <a:r>
              <a:rPr lang="en-US" dirty="0" smtClean="0"/>
              <a:t>Advise </a:t>
            </a:r>
            <a:r>
              <a:rPr lang="en-US" dirty="0"/>
              <a:t>ICANN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ICANN Board Members (2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Appoint members to ICANN </a:t>
            </a:r>
            <a:r>
              <a:rPr lang="en-US" dirty="0" smtClean="0"/>
              <a:t>bodies:</a:t>
            </a:r>
          </a:p>
          <a:p>
            <a:pPr lvl="2"/>
            <a:r>
              <a:rPr lang="en-US" dirty="0" smtClean="0"/>
              <a:t>NomCom</a:t>
            </a:r>
            <a:r>
              <a:rPr lang="en-US" dirty="0"/>
              <a:t>, AoC Review Teams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9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Address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Comprised of 15 elected and appointed individuals from all 5 regions</a:t>
            </a:r>
          </a:p>
          <a:p>
            <a:r>
              <a:rPr lang="en-US" dirty="0" smtClean="0"/>
              <a:t>Independent body separate from RIR management and board to:</a:t>
            </a:r>
          </a:p>
          <a:p>
            <a:pPr lvl="1"/>
            <a:r>
              <a:rPr lang="en-US" dirty="0" smtClean="0"/>
              <a:t>Oversee global number resource policy work</a:t>
            </a:r>
          </a:p>
          <a:p>
            <a:pPr lvl="1"/>
            <a:r>
              <a:rPr lang="en-US" dirty="0" smtClean="0"/>
              <a:t>Appoint 2 Directors to the ICANN Board </a:t>
            </a:r>
          </a:p>
          <a:p>
            <a:pPr lvl="1"/>
            <a:r>
              <a:rPr lang="en-US" dirty="0" smtClean="0"/>
              <a:t>Serve on various ICANN bodies as needed: </a:t>
            </a:r>
            <a:br>
              <a:rPr lang="en-US" dirty="0" smtClean="0"/>
            </a:br>
            <a:r>
              <a:rPr lang="en-US" dirty="0" smtClean="0"/>
              <a:t>(e.g. ICANN Nominating Committee, Affirmation of Commitment Review Teams)</a:t>
            </a:r>
          </a:p>
          <a:p>
            <a:pPr lvl="1"/>
            <a:r>
              <a:rPr lang="en-US" dirty="0" smtClean="0"/>
              <a:t>Advise ICANN Board on number resource matters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4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66591"/>
              </p:ext>
            </p:extLst>
          </p:nvPr>
        </p:nvGraphicFramePr>
        <p:xfrm>
          <a:off x="1259632" y="260648"/>
          <a:ext cx="6552728" cy="624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3816424"/>
              </a:tblGrid>
              <a:tr h="725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A406B"/>
                          </a:solidFill>
                        </a:rPr>
                        <a:t>Registry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A406B"/>
                          </a:solidFill>
                        </a:rPr>
                        <a:t>Member</a:t>
                      </a:r>
                      <a:endParaRPr lang="en-US" sz="3200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11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Alan Barrett* [Vice Chair]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Douglas Onyango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Fiona Asonga </a:t>
                      </a:r>
                      <a:endParaRPr lang="en-US" dirty="0" smtClean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Andy Linton*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Naresh Ajwani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Tomohiro Fujisaki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Jason Schiller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Ron da Silva*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Louis Lee [Chair]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Sebastian Bellagamba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Hartmut Glaser*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Alejandro Guzman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Dave Wilson [Vice Chair]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Hans Petter Holen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A406B"/>
                          </a:solidFill>
                          <a:effectLst/>
                        </a:rPr>
                        <a:t>     Wilfried Woeber* </a:t>
                      </a:r>
                      <a:endParaRPr lang="en-US" dirty="0">
                        <a:solidFill>
                          <a:srgbClr val="0A406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691680" y="1412776"/>
            <a:ext cx="1930427" cy="4924621"/>
            <a:chOff x="2123728" y="1412776"/>
            <a:chExt cx="1930427" cy="49246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3728" y="1412776"/>
              <a:ext cx="1905000" cy="495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3728" y="3645024"/>
              <a:ext cx="1905000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3728" y="2564904"/>
              <a:ext cx="1930427" cy="5040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7784" y="4365104"/>
              <a:ext cx="1016000" cy="990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7744" y="5661248"/>
              <a:ext cx="1656184" cy="676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39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ICANN Board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Seat Nine selection schedule</a:t>
            </a:r>
          </a:p>
          <a:p>
            <a:pPr lvl="1"/>
            <a:r>
              <a:rPr lang="en-US" dirty="0" smtClean="0"/>
              <a:t>Nomination Phase 1 November 2011 to 16 January 2012 </a:t>
            </a:r>
          </a:p>
          <a:p>
            <a:pPr lvl="1"/>
            <a:r>
              <a:rPr lang="en-US" dirty="0" smtClean="0"/>
              <a:t>Comment Phase 17 January 2012 – 19 April 2012 </a:t>
            </a:r>
          </a:p>
          <a:p>
            <a:pPr lvl="1"/>
            <a:r>
              <a:rPr lang="en-US" dirty="0" smtClean="0"/>
              <a:t>Interview Phase 20 February 2012 – 19 April 2012 </a:t>
            </a:r>
          </a:p>
          <a:p>
            <a:pPr lvl="1"/>
            <a:r>
              <a:rPr lang="en-US" dirty="0" smtClean="0"/>
              <a:t>Selection Phase 23 April 2012 -14 May 2012 </a:t>
            </a:r>
          </a:p>
          <a:p>
            <a:pPr lvl="1"/>
            <a:r>
              <a:rPr lang="en-US" dirty="0" smtClean="0"/>
              <a:t>Due Diligence Review 15 May 2012 – 15 June 2012 </a:t>
            </a:r>
          </a:p>
          <a:p>
            <a:r>
              <a:rPr lang="en-US" dirty="0" smtClean="0"/>
              <a:t>Selection Announced 18 June 2012</a:t>
            </a:r>
          </a:p>
          <a:p>
            <a:pPr lvl="1"/>
            <a:r>
              <a:rPr lang="en-US" dirty="0" smtClean="0"/>
              <a:t>(or earlier based on completion date of due diligence review) </a:t>
            </a:r>
          </a:p>
          <a:p>
            <a:r>
              <a:rPr lang="en-US" dirty="0" smtClean="0"/>
              <a:t>Candidates:</a:t>
            </a:r>
          </a:p>
          <a:p>
            <a:pPr lvl="1"/>
            <a:r>
              <a:rPr lang="en-US" dirty="0" smtClean="0"/>
              <a:t>Thomas Eric Brunner-Williams</a:t>
            </a:r>
          </a:p>
          <a:p>
            <a:pPr lvl="1"/>
            <a:r>
              <a:rPr lang="en-US" dirty="0" smtClean="0"/>
              <a:t>Martin J. Levy</a:t>
            </a:r>
          </a:p>
          <a:p>
            <a:pPr lvl="1"/>
            <a:r>
              <a:rPr lang="en-US" dirty="0" smtClean="0"/>
              <a:t>William Manning</a:t>
            </a:r>
          </a:p>
          <a:p>
            <a:pPr lvl="1"/>
            <a:r>
              <a:rPr lang="en-US" dirty="0" smtClean="0"/>
              <a:t>Raymond Alan Plzak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0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Thank you.</a:t>
            </a:r>
            <a:b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</a:br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736844"/>
      </p:ext>
    </p:extLst>
  </p:cSld>
  <p:clrMapOvr>
    <a:masterClrMapping/>
  </p:clrMapOvr>
  <p:transition xmlns:p14="http://schemas.microsoft.com/office/powerpoint/2010/main" spd="slow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A406B"/>
                </a:solidFill>
              </a:rPr>
              <a:t>Independent Review of </a:t>
            </a:r>
            <a:br>
              <a:rPr lang="en-US" dirty="0" smtClean="0">
                <a:solidFill>
                  <a:srgbClr val="0A406B"/>
                </a:solidFill>
              </a:rPr>
            </a:br>
            <a:r>
              <a:rPr lang="en-US" dirty="0" smtClean="0">
                <a:solidFill>
                  <a:srgbClr val="0A406B"/>
                </a:solidFill>
              </a:rPr>
              <a:t>ICANN ASO</a:t>
            </a:r>
            <a:endParaRPr lang="en-US" dirty="0" smtClean="0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John Curran</a:t>
            </a:r>
          </a:p>
          <a:p>
            <a:r>
              <a:rPr lang="en-US" dirty="0" smtClean="0"/>
              <a:t>Chair </a:t>
            </a:r>
            <a:r>
              <a:rPr lang="en-US" dirty="0" smtClean="0"/>
              <a:t>NRO EC</a:t>
            </a:r>
            <a:r>
              <a:rPr lang="en-US" dirty="0" smtClean="0"/>
              <a:t>, President &amp; CEO ARIN</a:t>
            </a:r>
          </a:p>
          <a:p>
            <a:r>
              <a:rPr lang="en-US" dirty="0" smtClean="0"/>
              <a:t>ICANN 43</a:t>
            </a:r>
          </a:p>
          <a:p>
            <a:r>
              <a:rPr lang="en-US" dirty="0" smtClean="0"/>
              <a:t>San </a:t>
            </a:r>
            <a:r>
              <a:rPr lang="en-US" dirty="0"/>
              <a:t>Josė, </a:t>
            </a:r>
            <a:r>
              <a:rPr lang="en-US" dirty="0" smtClean="0"/>
              <a:t>Costa Rica</a:t>
            </a:r>
          </a:p>
          <a:p>
            <a:r>
              <a:rPr lang="en-US" dirty="0" smtClean="0"/>
              <a:t>14 March 2012</a:t>
            </a:r>
          </a:p>
        </p:txBody>
      </p:sp>
    </p:spTree>
    <p:extLst>
      <p:ext uri="{BB962C8B-B14F-4D97-AF65-F5344CB8AC3E}">
        <p14:creationId xmlns:p14="http://schemas.microsoft.com/office/powerpoint/2010/main" val="17542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Review of </a:t>
            </a:r>
            <a:br>
              <a:rPr lang="en-US" dirty="0" smtClean="0"/>
            </a:br>
            <a:r>
              <a:rPr lang="en-US" dirty="0" smtClean="0"/>
              <a:t>ICANN 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Request for Proposal</a:t>
            </a:r>
          </a:p>
          <a:p>
            <a:pPr lvl="1"/>
            <a:r>
              <a:rPr lang="en-US" dirty="0" smtClean="0"/>
              <a:t>ITEMS International, a Paris-based consultancy firm specialized in strategic consulting in the areas of telecommunications and the Internet</a:t>
            </a:r>
          </a:p>
          <a:p>
            <a:r>
              <a:rPr lang="en-US" dirty="0" smtClean="0"/>
              <a:t>Aims</a:t>
            </a:r>
          </a:p>
          <a:p>
            <a:pPr lvl="1"/>
            <a:r>
              <a:rPr lang="en-US" dirty="0" smtClean="0"/>
              <a:t>Assess how well the ASO performs within the ICANN system</a:t>
            </a:r>
          </a:p>
          <a:p>
            <a:pPr lvl="1"/>
            <a:r>
              <a:rPr lang="en-US" dirty="0" smtClean="0"/>
              <a:t>Determine whether any change in its structure or operations is desirable</a:t>
            </a:r>
          </a:p>
          <a:p>
            <a:r>
              <a:rPr lang="en-US" dirty="0" smtClean="0"/>
              <a:t>Conducted between July and December 2011</a:t>
            </a:r>
          </a:p>
          <a:p>
            <a:pPr lvl="1"/>
            <a:r>
              <a:rPr lang="en-US" dirty="0" smtClean="0"/>
              <a:t>A global survey</a:t>
            </a:r>
          </a:p>
          <a:p>
            <a:pPr lvl="1"/>
            <a:r>
              <a:rPr lang="en-US" dirty="0" smtClean="0"/>
              <a:t>Individual interviews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3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Thank you.</a:t>
            </a:r>
            <a:b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</a:br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52668332"/>
      </p:ext>
    </p:extLst>
  </p:cSld>
  <p:clrMapOvr>
    <a:masterClrMapping/>
  </p:clrMapOvr>
  <p:transition xmlns:p14="http://schemas.microsoft.com/office/powerpoint/2010/main" spd="slow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A406B"/>
                </a:solidFill>
              </a:rPr>
              <a:t>Global Policy Update	</a:t>
            </a:r>
            <a:endParaRPr lang="en-US" dirty="0">
              <a:solidFill>
                <a:srgbClr val="0A406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Status of GPP-IPv4-2011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6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1484784"/>
            <a:ext cx="7344816" cy="44644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481374" y="3343164"/>
            <a:ext cx="2188240" cy="775739"/>
          </a:xfrm>
          <a:prstGeom prst="rect">
            <a:avLst/>
          </a:prstGeom>
          <a:gradFill>
            <a:gsLst>
              <a:gs pos="0">
                <a:srgbClr val="0A406B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Regional Communities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83768" y="2636912"/>
            <a:ext cx="2592288" cy="22322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Alternate Process 6"/>
          <p:cNvSpPr/>
          <p:nvPr/>
        </p:nvSpPr>
        <p:spPr>
          <a:xfrm>
            <a:off x="2699793" y="2708920"/>
            <a:ext cx="1296144" cy="36004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AfriNIC</a:t>
            </a:r>
            <a:endParaRPr lang="en-US" dirty="0"/>
          </a:p>
        </p:txBody>
      </p:sp>
      <p:sp>
        <p:nvSpPr>
          <p:cNvPr id="10" name="Alternate Process 9"/>
          <p:cNvSpPr/>
          <p:nvPr/>
        </p:nvSpPr>
        <p:spPr>
          <a:xfrm>
            <a:off x="2699792" y="3140968"/>
            <a:ext cx="1296144" cy="36004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APNIC</a:t>
            </a:r>
            <a:endParaRPr lang="en-US" dirty="0"/>
          </a:p>
        </p:txBody>
      </p:sp>
      <p:sp>
        <p:nvSpPr>
          <p:cNvPr id="11" name="Alternate Process 10"/>
          <p:cNvSpPr/>
          <p:nvPr/>
        </p:nvSpPr>
        <p:spPr>
          <a:xfrm>
            <a:off x="2699792" y="3573016"/>
            <a:ext cx="1296144" cy="36004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ARIN</a:t>
            </a:r>
            <a:endParaRPr lang="en-US" dirty="0"/>
          </a:p>
        </p:txBody>
      </p:sp>
      <p:sp>
        <p:nvSpPr>
          <p:cNvPr id="12" name="Alternate Process 11"/>
          <p:cNvSpPr/>
          <p:nvPr/>
        </p:nvSpPr>
        <p:spPr>
          <a:xfrm>
            <a:off x="2699792" y="4005064"/>
            <a:ext cx="1296144" cy="36004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LACNIC</a:t>
            </a:r>
            <a:endParaRPr lang="en-US" dirty="0"/>
          </a:p>
        </p:txBody>
      </p:sp>
      <p:sp>
        <p:nvSpPr>
          <p:cNvPr id="13" name="Alternate Process 12"/>
          <p:cNvSpPr/>
          <p:nvPr/>
        </p:nvSpPr>
        <p:spPr>
          <a:xfrm>
            <a:off x="2699792" y="4437112"/>
            <a:ext cx="1296144" cy="36004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RIPE NCC</a:t>
            </a:r>
            <a:endParaRPr lang="en-US" dirty="0"/>
          </a:p>
        </p:txBody>
      </p:sp>
      <p:sp>
        <p:nvSpPr>
          <p:cNvPr id="14" name="Alternate Process 13"/>
          <p:cNvSpPr/>
          <p:nvPr/>
        </p:nvSpPr>
        <p:spPr>
          <a:xfrm rot="16200000">
            <a:off x="3671900" y="3537012"/>
            <a:ext cx="2016224" cy="36004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en-US" dirty="0" smtClean="0"/>
              <a:t>NRO</a:t>
            </a:r>
            <a:endParaRPr lang="en-US" dirty="0"/>
          </a:p>
        </p:txBody>
      </p:sp>
      <p:sp>
        <p:nvSpPr>
          <p:cNvPr id="15" name="Alternate Process 14"/>
          <p:cNvSpPr/>
          <p:nvPr/>
        </p:nvSpPr>
        <p:spPr>
          <a:xfrm>
            <a:off x="5436096" y="3501008"/>
            <a:ext cx="822960" cy="432048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ASO</a:t>
            </a:r>
            <a:endParaRPr lang="en-US" dirty="0"/>
          </a:p>
        </p:txBody>
      </p:sp>
      <p:sp>
        <p:nvSpPr>
          <p:cNvPr id="16" name="Alternate Process 15"/>
          <p:cNvSpPr/>
          <p:nvPr/>
        </p:nvSpPr>
        <p:spPr>
          <a:xfrm>
            <a:off x="6588224" y="3501008"/>
            <a:ext cx="1230902" cy="432048"/>
          </a:xfrm>
          <a:prstGeom prst="flowChartAlternateProcess">
            <a:avLst/>
          </a:prstGeom>
          <a:gradFill>
            <a:gsLst>
              <a:gs pos="0">
                <a:srgbClr val="0A406B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ICANN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995936" y="2924944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995936" y="3356992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95936" y="4077072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95936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95936" y="443711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79712" y="2924944"/>
            <a:ext cx="648072" cy="0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79712" y="3356992"/>
            <a:ext cx="648072" cy="0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79712" y="3789040"/>
            <a:ext cx="648072" cy="0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79712" y="4221088"/>
            <a:ext cx="648072" cy="0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79712" y="4653136"/>
            <a:ext cx="648072" cy="0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547664" y="2060848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47664" y="2060848"/>
            <a:ext cx="3816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164288" y="2060848"/>
            <a:ext cx="1" cy="144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44208" y="2060848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Notched Right Arrow 54"/>
          <p:cNvSpPr/>
          <p:nvPr/>
        </p:nvSpPr>
        <p:spPr>
          <a:xfrm>
            <a:off x="3635896" y="5013176"/>
            <a:ext cx="360040" cy="288032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Notched Right Arrow 55"/>
          <p:cNvSpPr/>
          <p:nvPr/>
        </p:nvSpPr>
        <p:spPr>
          <a:xfrm>
            <a:off x="1907704" y="5013176"/>
            <a:ext cx="360040" cy="288032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076056" y="37170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5" idx="3"/>
          </p:cNvCxnSpPr>
          <p:nvPr/>
        </p:nvCxnSpPr>
        <p:spPr>
          <a:xfrm>
            <a:off x="6259056" y="3717032"/>
            <a:ext cx="329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73794" y="1844824"/>
            <a:ext cx="124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Global Policies</a:t>
            </a:r>
            <a:endParaRPr lang="en-US" sz="14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691680" y="2276872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00064" y="2276872"/>
            <a:ext cx="495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123728" y="2060848"/>
            <a:ext cx="1400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Regional Policies</a:t>
            </a:r>
            <a:endParaRPr lang="en-US" sz="1400" dirty="0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3419872" y="2276872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0"/>
          </p:cNvCxnSpPr>
          <p:nvPr/>
        </p:nvCxnSpPr>
        <p:spPr>
          <a:xfrm flipV="1">
            <a:off x="3779912" y="2276872"/>
            <a:ext cx="1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99593" y="50131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Policy-making Community</a:t>
            </a:r>
            <a:endParaRPr lang="en-US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2771800" y="501317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Facilitators</a:t>
            </a:r>
            <a:endParaRPr lang="en-US" sz="1100" dirty="0"/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2267744" y="404664"/>
            <a:ext cx="6552728" cy="9361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A406B"/>
                </a:solidFill>
                <a:latin typeface="Arial"/>
                <a:cs typeface="Arial"/>
              </a:rPr>
              <a:t>Global Policy Process</a:t>
            </a:r>
            <a:endParaRPr lang="en-US" sz="3600" b="1" dirty="0">
              <a:solidFill>
                <a:srgbClr val="0A406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62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the ASO</a:t>
            </a:r>
          </a:p>
          <a:p>
            <a:r>
              <a:rPr lang="en-US" dirty="0" smtClean="0"/>
              <a:t>ASO Review Report</a:t>
            </a:r>
          </a:p>
          <a:p>
            <a:r>
              <a:rPr lang="en-US" dirty="0" smtClean="0"/>
              <a:t>Global Policy Update</a:t>
            </a:r>
          </a:p>
          <a:p>
            <a:r>
              <a:rPr lang="en-US" dirty="0"/>
              <a:t>Regional Policy Update</a:t>
            </a:r>
          </a:p>
          <a:p>
            <a:r>
              <a:rPr lang="en-US" dirty="0" smtClean="0"/>
              <a:t>Internet Number Resource Status Report</a:t>
            </a:r>
          </a:p>
          <a:p>
            <a:r>
              <a:rPr lang="en-US" dirty="0" smtClean="0"/>
              <a:t>IPv4 free pool exhaustion</a:t>
            </a:r>
          </a:p>
          <a:p>
            <a:r>
              <a:rPr lang="en-US" dirty="0" smtClean="0"/>
              <a:t>Update on outreach and education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3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 AC: GPP-IPv4-2011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“Global Policy Proposal for Post Exhaustion IPv4 Allocation Mechanisms by IANA”</a:t>
            </a:r>
          </a:p>
          <a:p>
            <a:r>
              <a:rPr lang="en-US" dirty="0" smtClean="0"/>
              <a:t>Recognized by ASO AC as GPP candidate 3 February 2011</a:t>
            </a:r>
          </a:p>
          <a:p>
            <a:r>
              <a:rPr lang="en-US" dirty="0" smtClean="0"/>
              <a:t>Describes how IANA </a:t>
            </a:r>
            <a:r>
              <a:rPr lang="en-US" dirty="0"/>
              <a:t>will </a:t>
            </a:r>
            <a:r>
              <a:rPr lang="en-US" dirty="0" smtClean="0"/>
              <a:t>allocate </a:t>
            </a:r>
            <a:r>
              <a:rPr lang="en-US" dirty="0"/>
              <a:t>IPv4 resources </a:t>
            </a:r>
            <a:r>
              <a:rPr lang="en-US" dirty="0" smtClean="0"/>
              <a:t>now central </a:t>
            </a:r>
            <a:r>
              <a:rPr lang="en-US" dirty="0"/>
              <a:t>pool </a:t>
            </a:r>
            <a:r>
              <a:rPr lang="en-US" dirty="0" smtClean="0"/>
              <a:t>is exhausted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/>
              <a:t>a Recovered IPv4 </a:t>
            </a:r>
            <a:r>
              <a:rPr lang="en-US" dirty="0" smtClean="0"/>
              <a:t>Pool</a:t>
            </a:r>
          </a:p>
          <a:p>
            <a:pPr lvl="1"/>
            <a:r>
              <a:rPr lang="en-US" dirty="0" smtClean="0"/>
              <a:t>Remaining fragments and returned space</a:t>
            </a:r>
          </a:p>
          <a:p>
            <a:pPr lvl="1"/>
            <a:r>
              <a:rPr lang="en-US" dirty="0"/>
              <a:t>1/5 of Recovered IPv4 </a:t>
            </a:r>
            <a:r>
              <a:rPr lang="en-US" dirty="0" smtClean="0"/>
              <a:t>Pool to each RIR every IPv4 Allocation Period (6 months)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2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 Phase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GPP Process defined by ASO MOU</a:t>
            </a:r>
          </a:p>
          <a:p>
            <a:pPr lvl="1"/>
            <a:r>
              <a:rPr lang="en-US" dirty="0" smtClean="0"/>
              <a:t>http://www.icann.org/en/aso/aso-mou-29oct04.htm</a:t>
            </a:r>
          </a:p>
          <a:p>
            <a:r>
              <a:rPr lang="en-US" dirty="0" smtClean="0"/>
              <a:t>Attachment A - GPDP</a:t>
            </a:r>
          </a:p>
          <a:p>
            <a:pPr lvl="1"/>
            <a:r>
              <a:rPr lang="en-US" dirty="0" smtClean="0"/>
              <a:t>http://www.icann.org/en/aso/aso-mou-attachmentA-29oct04.htm</a:t>
            </a:r>
          </a:p>
          <a:p>
            <a:r>
              <a:rPr lang="en-US" dirty="0" smtClean="0"/>
              <a:t>Ratification Phase </a:t>
            </a:r>
          </a:p>
          <a:p>
            <a:pPr lvl="1"/>
            <a:r>
              <a:rPr lang="en-US" dirty="0" smtClean="0"/>
              <a:t>NRO EC transmits to ASO AC</a:t>
            </a:r>
          </a:p>
          <a:p>
            <a:pPr lvl="1"/>
            <a:r>
              <a:rPr lang="en-US" dirty="0" smtClean="0"/>
              <a:t>Address Council Review</a:t>
            </a:r>
          </a:p>
          <a:p>
            <a:pPr lvl="1"/>
            <a:r>
              <a:rPr lang="en-US" dirty="0" smtClean="0"/>
              <a:t>ICANN Board Ratification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2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 Address Council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ASO AC Operating Procedures</a:t>
            </a:r>
          </a:p>
          <a:p>
            <a:pPr lvl="1"/>
            <a:r>
              <a:rPr lang="en-US" dirty="0" smtClean="0"/>
              <a:t>http://aso.icann.org/documents/operating-procedures-aso-ac/</a:t>
            </a:r>
          </a:p>
          <a:p>
            <a:r>
              <a:rPr lang="en-US" dirty="0" smtClean="0"/>
              <a:t>Policy Proposal Facilitator Team (PPFT)</a:t>
            </a:r>
          </a:p>
          <a:p>
            <a:r>
              <a:rPr lang="en-US" dirty="0" smtClean="0"/>
              <a:t>Within sixty (60) days AC will either</a:t>
            </a:r>
          </a:p>
          <a:p>
            <a:pPr lvl="1"/>
            <a:r>
              <a:rPr lang="en-US" dirty="0" smtClean="0"/>
              <a:t>Pass to ICANN for ratification as a global policy;</a:t>
            </a:r>
          </a:p>
          <a:p>
            <a:pPr lvl="1"/>
            <a:r>
              <a:rPr lang="en-US" dirty="0" smtClean="0"/>
              <a:t>Advise the NRO EC of any concerns; or</a:t>
            </a:r>
          </a:p>
          <a:p>
            <a:pPr lvl="1"/>
            <a:r>
              <a:rPr lang="en-US" dirty="0" smtClean="0"/>
              <a:t>Request the NRO EC for a time extension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Thank you.</a:t>
            </a:r>
            <a:b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</a:br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7143430"/>
      </p:ext>
    </p:extLst>
  </p:cSld>
  <p:clrMapOvr>
    <a:masterClrMapping/>
  </p:clrMapOvr>
  <p:transition xmlns:p14="http://schemas.microsoft.com/office/powerpoint/2010/main" spd="slow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A406B"/>
                </a:solidFill>
              </a:rPr>
              <a:t>Regional</a:t>
            </a:r>
            <a:r>
              <a:rPr lang="en-US" dirty="0" smtClean="0">
                <a:solidFill>
                  <a:srgbClr val="0A406B"/>
                </a:solidFill>
              </a:rPr>
              <a:t> Policy Update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Louie Lee</a:t>
            </a:r>
          </a:p>
          <a:p>
            <a:r>
              <a:rPr lang="en-US" dirty="0" smtClean="0"/>
              <a:t>Chair, ICANN ASO Address Council</a:t>
            </a:r>
          </a:p>
          <a:p>
            <a:r>
              <a:rPr lang="en-US" dirty="0" smtClean="0"/>
              <a:t>ICANN 43</a:t>
            </a:r>
          </a:p>
          <a:p>
            <a:r>
              <a:rPr lang="en-US" dirty="0"/>
              <a:t>San Josė, </a:t>
            </a:r>
            <a:r>
              <a:rPr lang="en-US" dirty="0" smtClean="0"/>
              <a:t>Costa Rica</a:t>
            </a:r>
          </a:p>
          <a:p>
            <a:r>
              <a:rPr lang="en-US" dirty="0" smtClean="0"/>
              <a:t>14 March 2012</a:t>
            </a:r>
          </a:p>
        </p:txBody>
      </p:sp>
    </p:spTree>
    <p:extLst>
      <p:ext uri="{BB962C8B-B14F-4D97-AF65-F5344CB8AC3E}">
        <p14:creationId xmlns:p14="http://schemas.microsoft.com/office/powerpoint/2010/main" val="39693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APNIC Policy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Discussion</a:t>
            </a:r>
          </a:p>
          <a:p>
            <a:pPr lvl="1"/>
            <a:r>
              <a:rPr lang="en-US" dirty="0" smtClean="0"/>
              <a:t>prop-101 Removing multihoming requirement for IPv6 portable assignments </a:t>
            </a:r>
          </a:p>
          <a:p>
            <a:pPr lvl="1"/>
            <a:r>
              <a:rPr lang="en-US" dirty="0" smtClean="0"/>
              <a:t>prop-099 IPv6 Reservation for Large Networks </a:t>
            </a:r>
          </a:p>
          <a:p>
            <a:r>
              <a:rPr lang="en-US" dirty="0" smtClean="0"/>
              <a:t>In Final Call</a:t>
            </a:r>
          </a:p>
          <a:p>
            <a:pPr lvl="1"/>
            <a:r>
              <a:rPr lang="en-US" dirty="0" smtClean="0"/>
              <a:t>prop-102 Sparse allocation guidelines for IPv6 resource allocations </a:t>
            </a:r>
          </a:p>
          <a:p>
            <a:r>
              <a:rPr lang="en-US" dirty="0" smtClean="0"/>
              <a:t>Pending Implementation</a:t>
            </a:r>
          </a:p>
          <a:p>
            <a:pPr lvl="1"/>
            <a:r>
              <a:rPr lang="en-US" dirty="0" smtClean="0"/>
              <a:t>prop-097 Global policy for post exhaustion IPv4 allocation mechanisms by the IANA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99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AfriNIC Policy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Recently Approved</a:t>
            </a:r>
          </a:p>
          <a:p>
            <a:pPr lvl="1"/>
            <a:r>
              <a:rPr lang="en-US" dirty="0" smtClean="0"/>
              <a:t>AFPUB-2011-v4-004 (GPP-IPv4-2011)</a:t>
            </a:r>
          </a:p>
          <a:p>
            <a:pPr lvl="2"/>
            <a:r>
              <a:rPr lang="en-US" dirty="0" smtClean="0"/>
              <a:t>Global Policy for Post Exhaustion IPv4 Allocation Mechanisms by the IANA </a:t>
            </a:r>
          </a:p>
          <a:p>
            <a:pPr lvl="1"/>
            <a:r>
              <a:rPr lang="en-US" dirty="0" smtClean="0"/>
              <a:t>AFPUB-2010-v4-005</a:t>
            </a:r>
          </a:p>
          <a:p>
            <a:pPr lvl="2"/>
            <a:r>
              <a:rPr lang="en-US" dirty="0" smtClean="0"/>
              <a:t>IPv4 Soft Landing Policy</a:t>
            </a:r>
          </a:p>
          <a:p>
            <a:pPr lvl="3"/>
            <a:r>
              <a:rPr lang="en-US" dirty="0" smtClean="0"/>
              <a:t>Changes IPv4 policies to deal with exhaustion</a:t>
            </a:r>
          </a:p>
          <a:p>
            <a:pPr lvl="3"/>
            <a:r>
              <a:rPr lang="en-US" dirty="0" smtClean="0"/>
              <a:t>Maximum size of each allocation or assignment is reduced, first to /13 and later to /22</a:t>
            </a:r>
          </a:p>
          <a:p>
            <a:pPr lvl="3"/>
            <a:r>
              <a:rPr lang="en-US" dirty="0" smtClean="0"/>
              <a:t>Time window used for planning purposes is reduced</a:t>
            </a:r>
          </a:p>
          <a:p>
            <a:pPr lvl="3"/>
            <a:r>
              <a:rPr lang="en-US" dirty="0" smtClean="0"/>
              <a:t>A /12 is reserved for unforeseen purposes</a:t>
            </a:r>
          </a:p>
          <a:p>
            <a:pPr lvl="1"/>
            <a:r>
              <a:rPr lang="en-US" dirty="0" smtClean="0"/>
              <a:t>AFPUB-2010-GEN-006</a:t>
            </a:r>
          </a:p>
          <a:p>
            <a:pPr lvl="2"/>
            <a:r>
              <a:rPr lang="en-US" dirty="0" smtClean="0"/>
              <a:t>Abuse Contact Information in the AfriNIC service region</a:t>
            </a:r>
          </a:p>
          <a:p>
            <a:pPr lvl="3"/>
            <a:r>
              <a:rPr lang="en-US" dirty="0" smtClean="0"/>
              <a:t>Adds a way of recording abuse contact information in WHOIS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5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AfriNIC Policy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Expired</a:t>
            </a:r>
          </a:p>
          <a:p>
            <a:pPr lvl="1"/>
            <a:r>
              <a:rPr lang="en-US" dirty="0"/>
              <a:t>AFPUB-2011-v4-002</a:t>
            </a:r>
          </a:p>
          <a:p>
            <a:pPr lvl="2"/>
            <a:r>
              <a:rPr lang="en-US" dirty="0"/>
              <a:t>Reclamation of Allocated but Un-routed IPv4 Addresses</a:t>
            </a:r>
          </a:p>
          <a:p>
            <a:pPr lvl="1"/>
            <a:r>
              <a:rPr lang="en-US" dirty="0"/>
              <a:t>AFPUB-2011-v4-001</a:t>
            </a:r>
          </a:p>
          <a:p>
            <a:pPr lvl="2"/>
            <a:r>
              <a:rPr lang="en-US" dirty="0"/>
              <a:t>Transfer of IPv4 Addresses to Any Entity</a:t>
            </a:r>
          </a:p>
          <a:p>
            <a:pPr lvl="1"/>
            <a:r>
              <a:rPr lang="en-US" dirty="0"/>
              <a:t>AFPUB-2010-GEN-007</a:t>
            </a:r>
          </a:p>
          <a:p>
            <a:pPr lvl="2"/>
            <a:r>
              <a:rPr lang="en-US" dirty="0"/>
              <a:t>Addition of Real Contact Email into ASN Whois Bulk Data</a:t>
            </a:r>
          </a:p>
          <a:p>
            <a:pPr lvl="1"/>
            <a:r>
              <a:rPr lang="en-US" dirty="0"/>
              <a:t>AFPUB-2010-v4-003 (GPP-IPv4-2010)</a:t>
            </a:r>
          </a:p>
          <a:p>
            <a:pPr lvl="2"/>
            <a:r>
              <a:rPr lang="en-US" dirty="0"/>
              <a:t>Global Policy for IPv4 Allocations by the IANA Post Exhaustion</a:t>
            </a:r>
          </a:p>
          <a:p>
            <a:r>
              <a:rPr lang="en-US" dirty="0"/>
              <a:t>Under Discussion</a:t>
            </a:r>
          </a:p>
          <a:p>
            <a:pPr lvl="1"/>
            <a:r>
              <a:rPr lang="en-US" dirty="0"/>
              <a:t>(none)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5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 Policy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Discussion</a:t>
            </a:r>
          </a:p>
          <a:p>
            <a:pPr lvl="1"/>
            <a:r>
              <a:rPr lang="en-US" dirty="0" smtClean="0"/>
              <a:t>ARIN-2011-1: ARIN Inter-RIR Transfers</a:t>
            </a:r>
          </a:p>
          <a:p>
            <a:pPr lvl="1"/>
            <a:r>
              <a:rPr lang="en-US" dirty="0" smtClean="0"/>
              <a:t>ARIN-2011-7: Compliance Requirement</a:t>
            </a:r>
          </a:p>
          <a:p>
            <a:pPr lvl="1"/>
            <a:r>
              <a:rPr lang="en-US" dirty="0" smtClean="0"/>
              <a:t>ARIN-2012-1: Clarifying requirements for IPv4 transfers</a:t>
            </a:r>
          </a:p>
          <a:p>
            <a:pPr lvl="1"/>
            <a:r>
              <a:rPr lang="en-US" dirty="0" smtClean="0"/>
              <a:t>ARIN-2012-2: IPv6 Subsequent Allocations Utilization Requirement </a:t>
            </a:r>
          </a:p>
          <a:p>
            <a:pPr lvl="1"/>
            <a:r>
              <a:rPr lang="en-US" dirty="0" smtClean="0"/>
              <a:t>ARIN-2012-3 ASN transfers</a:t>
            </a:r>
          </a:p>
          <a:p>
            <a:pPr lvl="1"/>
            <a:r>
              <a:rPr lang="en-US" dirty="0" smtClean="0"/>
              <a:t>ARIN-2012-4 Return to 12 Month Supply and Reset Trigger to /8 in Free Pool </a:t>
            </a:r>
          </a:p>
        </p:txBody>
      </p:sp>
    </p:spTree>
    <p:extLst>
      <p:ext uri="{BB962C8B-B14F-4D97-AF65-F5344CB8AC3E}">
        <p14:creationId xmlns:p14="http://schemas.microsoft.com/office/powerpoint/2010/main" val="1204440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 Policy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Awaiting Further Developments</a:t>
            </a:r>
          </a:p>
          <a:p>
            <a:pPr lvl="1"/>
            <a:r>
              <a:rPr lang="en-US" dirty="0"/>
              <a:t>ARIN-2011-5: Shared Transition Space for IPv4 Address Extension</a:t>
            </a:r>
          </a:p>
          <a:p>
            <a:pPr lvl="1"/>
            <a:r>
              <a:rPr lang="en-US" dirty="0"/>
              <a:t>ARIN-2011-9 (Global Proposal): Global Policy for post exhaustion IPv4 allocation mechanisms by the IANA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5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A406B"/>
                </a:solidFill>
              </a:rPr>
              <a:t>About the ASO</a:t>
            </a:r>
            <a:endParaRPr lang="en-US" dirty="0" smtClean="0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John Curran</a:t>
            </a:r>
          </a:p>
          <a:p>
            <a:r>
              <a:rPr lang="en-US" dirty="0" smtClean="0"/>
              <a:t>Chair </a:t>
            </a:r>
            <a:r>
              <a:rPr lang="en-US" dirty="0" smtClean="0"/>
              <a:t>NRO EC</a:t>
            </a:r>
            <a:r>
              <a:rPr lang="en-US" dirty="0" smtClean="0"/>
              <a:t>, President &amp; CEO ARIN</a:t>
            </a:r>
          </a:p>
          <a:p>
            <a:r>
              <a:rPr lang="en-US" dirty="0" smtClean="0"/>
              <a:t>ICANN 43</a:t>
            </a:r>
          </a:p>
          <a:p>
            <a:r>
              <a:rPr lang="en-US" dirty="0" smtClean="0"/>
              <a:t>San Josė, Costa Rica</a:t>
            </a:r>
          </a:p>
          <a:p>
            <a:r>
              <a:rPr lang="en-US" dirty="0" smtClean="0"/>
              <a:t>14 March 2012</a:t>
            </a:r>
          </a:p>
        </p:txBody>
      </p:sp>
    </p:spTree>
    <p:extLst>
      <p:ext uri="{BB962C8B-B14F-4D97-AF65-F5344CB8AC3E}">
        <p14:creationId xmlns:p14="http://schemas.microsoft.com/office/powerpoint/2010/main" val="20282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LACNIC Policy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</a:t>
            </a:r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LAC-2011-07 Modification of Policy 2.3 IPv4 Address Allocation and Assignment Policies</a:t>
            </a:r>
          </a:p>
          <a:p>
            <a:pPr lvl="1"/>
            <a:r>
              <a:rPr lang="en-US" dirty="0" smtClean="0"/>
              <a:t>LAC-2011-08 Including ROA data in the Whois database when available</a:t>
            </a:r>
          </a:p>
          <a:p>
            <a:pPr lvl="1"/>
            <a:r>
              <a:rPr lang="en-US" dirty="0" smtClean="0"/>
              <a:t>LAC-2011-09 Modification of the requirements for the initial assignment of IPv4 addresses to end users</a:t>
            </a:r>
          </a:p>
          <a:p>
            <a:pPr lvl="1"/>
            <a:r>
              <a:rPr lang="en-US" dirty="0" smtClean="0"/>
              <a:t>LAC-2012-01 Eliminate the use of the term "dial-up”</a:t>
            </a:r>
          </a:p>
          <a:p>
            <a:pPr lvl="1"/>
            <a:r>
              <a:rPr lang="en-US" dirty="0" smtClean="0"/>
              <a:t>LAC-2012-02 Registering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963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LACNIC Policy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 implemented:</a:t>
            </a:r>
          </a:p>
          <a:p>
            <a:pPr lvl="1"/>
            <a:r>
              <a:rPr lang="en-US" dirty="0" smtClean="0"/>
              <a:t>LAC-2011-03 Modification of Section 2.3.4 - Policies for the Distribution of Additional IPv4 Address Space</a:t>
            </a:r>
          </a:p>
          <a:p>
            <a:pPr lvl="1"/>
            <a:r>
              <a:rPr lang="en-US" dirty="0" smtClean="0"/>
              <a:t>LAC-2011-04 Add line 6 to Section 11.1 of the Policy Manual on IPv4 address exhaustion</a:t>
            </a:r>
          </a:p>
          <a:p>
            <a:pPr lvl="1"/>
            <a:r>
              <a:rPr lang="en-US" dirty="0" smtClean="0"/>
              <a:t>LAC-2011-06 Distributions / Allocations for a smooth finish of IPv4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24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RIPE NCC Region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Discussion</a:t>
            </a:r>
          </a:p>
          <a:p>
            <a:pPr lvl="1"/>
            <a:r>
              <a:rPr lang="en-US" dirty="0" smtClean="0"/>
              <a:t>2011-04, Extension of the Minimum Size for IPv6 Initial Allocation </a:t>
            </a:r>
          </a:p>
          <a:p>
            <a:pPr lvl="1"/>
            <a:r>
              <a:rPr lang="en-US" dirty="0" smtClean="0"/>
              <a:t>2011-05,Safeguarding future IXPs with IPv4 space </a:t>
            </a:r>
          </a:p>
          <a:p>
            <a:pPr lvl="1"/>
            <a:r>
              <a:rPr lang="en-US" dirty="0" smtClean="0"/>
              <a:t>2011-06, Abuse Contact Management in the RIPE NCC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838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Current Proposals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IPv4 policies: allocation, reclamation, transfer (6)</a:t>
            </a:r>
          </a:p>
          <a:p>
            <a:pPr lvl="1"/>
            <a:r>
              <a:rPr lang="en-US" dirty="0"/>
              <a:t>ARIN (3), LACNIC (2), RIPE (1)</a:t>
            </a:r>
          </a:p>
          <a:p>
            <a:r>
              <a:rPr lang="en-US" dirty="0" smtClean="0"/>
              <a:t>IPv6 </a:t>
            </a:r>
            <a:r>
              <a:rPr lang="en-US" dirty="0"/>
              <a:t>address allocation policies (4)</a:t>
            </a:r>
          </a:p>
          <a:p>
            <a:pPr lvl="1"/>
            <a:r>
              <a:rPr lang="en-US" dirty="0"/>
              <a:t>APNIC (2), ARIN (1), RIPE (1)</a:t>
            </a:r>
          </a:p>
          <a:p>
            <a:r>
              <a:rPr lang="en-US" dirty="0" smtClean="0"/>
              <a:t>Whois, registration change </a:t>
            </a:r>
            <a:r>
              <a:rPr lang="en-US" dirty="0"/>
              <a:t>policies (2)</a:t>
            </a:r>
          </a:p>
          <a:p>
            <a:pPr lvl="1"/>
            <a:r>
              <a:rPr lang="en-US" dirty="0"/>
              <a:t>LACNIC (1), RIPE (1)</a:t>
            </a:r>
          </a:p>
          <a:p>
            <a:r>
              <a:rPr lang="en-US" dirty="0" smtClean="0"/>
              <a:t>ASN </a:t>
            </a:r>
            <a:r>
              <a:rPr lang="en-US" dirty="0"/>
              <a:t>Transfers (1)</a:t>
            </a:r>
          </a:p>
          <a:p>
            <a:pPr lvl="1"/>
            <a:r>
              <a:rPr lang="en-US" dirty="0"/>
              <a:t>ARIN (1)</a:t>
            </a:r>
          </a:p>
          <a:p>
            <a:r>
              <a:rPr lang="en-US" dirty="0" smtClean="0"/>
              <a:t>Other</a:t>
            </a:r>
            <a:r>
              <a:rPr lang="en-US" dirty="0"/>
              <a:t>, compliance, documentation (3)</a:t>
            </a:r>
          </a:p>
          <a:p>
            <a:pPr lvl="1"/>
            <a:r>
              <a:rPr lang="en-US" dirty="0"/>
              <a:t>APNIC (1), ARIN (1), LACNIC (1)</a:t>
            </a:r>
          </a:p>
          <a:p>
            <a:r>
              <a:rPr lang="en-US" dirty="0" smtClean="0"/>
              <a:t>Total</a:t>
            </a:r>
            <a:r>
              <a:rPr lang="en-US" dirty="0"/>
              <a:t>: 17 </a:t>
            </a:r>
            <a:r>
              <a:rPr lang="en-US" dirty="0" smtClean="0"/>
              <a:t>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is Easy!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916832"/>
            <a:ext cx="6984776" cy="4248471"/>
          </a:xfrm>
        </p:spPr>
        <p:txBody>
          <a:bodyPr>
            <a:normAutofit fontScale="92500"/>
          </a:bodyPr>
          <a:lstStyle/>
          <a:p>
            <a:r>
              <a:rPr lang="en-US" dirty="0"/>
              <a:t>Subscribe to the </a:t>
            </a:r>
            <a:r>
              <a:rPr lang="en-US" dirty="0" smtClean="0"/>
              <a:t>RIR </a:t>
            </a:r>
            <a:r>
              <a:rPr lang="en-US" dirty="0"/>
              <a:t>policy list(s)</a:t>
            </a:r>
          </a:p>
          <a:p>
            <a:pPr lvl="1"/>
            <a:r>
              <a:rPr lang="en-US" dirty="0"/>
              <a:t>No membership requirements</a:t>
            </a:r>
          </a:p>
          <a:p>
            <a:r>
              <a:rPr lang="en-US" dirty="0"/>
              <a:t>Attend RIR meetings</a:t>
            </a:r>
          </a:p>
          <a:p>
            <a:pPr lvl="1"/>
            <a:r>
              <a:rPr lang="en-US" dirty="0"/>
              <a:t>In person (open, </a:t>
            </a:r>
            <a:r>
              <a:rPr lang="en-US" dirty="0" smtClean="0"/>
              <a:t>free or nominal </a:t>
            </a:r>
            <a:r>
              <a:rPr lang="en-US" dirty="0"/>
              <a:t>fee)</a:t>
            </a:r>
          </a:p>
          <a:p>
            <a:pPr lvl="1"/>
            <a:r>
              <a:rPr lang="en-US" dirty="0"/>
              <a:t>Remote (free)</a:t>
            </a:r>
          </a:p>
          <a:p>
            <a:r>
              <a:rPr lang="en-US" dirty="0" smtClean="0"/>
              <a:t>Upcoming Meetings</a:t>
            </a:r>
          </a:p>
          <a:p>
            <a:pPr lvl="1"/>
            <a:r>
              <a:rPr lang="en-US" dirty="0"/>
              <a:t>RIPE 64, Ljubljana, Slovenia, 16-20 </a:t>
            </a:r>
            <a:r>
              <a:rPr lang="en-US" dirty="0" smtClean="0"/>
              <a:t>April 2012</a:t>
            </a:r>
            <a:endParaRPr lang="en-US" dirty="0"/>
          </a:p>
          <a:p>
            <a:pPr lvl="1"/>
            <a:r>
              <a:rPr lang="en-US" dirty="0" smtClean="0"/>
              <a:t>ARIN </a:t>
            </a:r>
            <a:r>
              <a:rPr lang="en-US" dirty="0"/>
              <a:t>XXIX Vancouver, British Columbia, 22-25 </a:t>
            </a:r>
            <a:r>
              <a:rPr lang="en-US" dirty="0" smtClean="0"/>
              <a:t>April 2012</a:t>
            </a:r>
            <a:endParaRPr lang="en-US" dirty="0"/>
          </a:p>
          <a:p>
            <a:pPr lvl="1"/>
            <a:r>
              <a:rPr lang="en-US" dirty="0" smtClean="0"/>
              <a:t>LACNIC </a:t>
            </a:r>
            <a:r>
              <a:rPr lang="en-US" dirty="0"/>
              <a:t>XVII Quito, Ecuador, 6-11 </a:t>
            </a:r>
            <a:r>
              <a:rPr lang="en-US" dirty="0" smtClean="0"/>
              <a:t>May 2012</a:t>
            </a:r>
            <a:endParaRPr lang="en-US" dirty="0"/>
          </a:p>
          <a:p>
            <a:pPr lvl="1"/>
            <a:r>
              <a:rPr lang="en-US" dirty="0" smtClean="0"/>
              <a:t>AfriNIC</a:t>
            </a:r>
            <a:r>
              <a:rPr lang="en-US" dirty="0"/>
              <a:t>-16: Serekunda, Gambia 12-18 May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APNIC </a:t>
            </a:r>
            <a:r>
              <a:rPr lang="en-US" dirty="0"/>
              <a:t>34 Phnom Penh, Cambodia 21 – 31 </a:t>
            </a:r>
            <a:r>
              <a:rPr lang="en-US" dirty="0" smtClean="0"/>
              <a:t>August 2012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Thank you.</a:t>
            </a:r>
            <a:b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</a:br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51704962"/>
      </p:ext>
    </p:extLst>
  </p:cSld>
  <p:clrMapOvr>
    <a:masterClrMapping/>
  </p:clrMapOvr>
  <p:transition xmlns:p14="http://schemas.microsoft.com/office/powerpoint/2010/main" spd="slow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A406B"/>
                </a:solidFill>
              </a:rPr>
              <a:t>Internet Number Resource Status Report</a:t>
            </a:r>
            <a:endParaRPr lang="en-US" dirty="0">
              <a:solidFill>
                <a:srgbClr val="0A406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 of 30 December 2011</a:t>
            </a:r>
          </a:p>
          <a:p>
            <a:r>
              <a:rPr lang="en-US" dirty="0" smtClean="0"/>
              <a:t>Prepared by</a:t>
            </a:r>
          </a:p>
          <a:p>
            <a:r>
              <a:rPr lang="en-US" dirty="0" smtClean="0"/>
              <a:t>Regional Internet Registries</a:t>
            </a:r>
          </a:p>
          <a:p>
            <a:r>
              <a:rPr lang="en-US" dirty="0" smtClean="0"/>
              <a:t>AfriNIC, APNIC, ARIN, LACNIC and the RIPE NCC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31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  <a:endParaRPr lang="en-US" sz="18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7" y="1282700"/>
            <a:ext cx="7762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33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3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3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706" y="1628800"/>
            <a:ext cx="731979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92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025" y="1932230"/>
            <a:ext cx="7383463" cy="363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629816"/>
            <a:ext cx="61926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r>
              <a:rPr lang="en-US" sz="2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Dec 2011)</a:t>
            </a:r>
            <a:endParaRPr lang="en-US" sz="18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22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</a:t>
            </a:r>
            <a:r>
              <a:rPr lang="en-US" dirty="0"/>
              <a:t>Supporting Organization (ASO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Function performed by the NRO</a:t>
            </a:r>
          </a:p>
          <a:p>
            <a:r>
              <a:rPr lang="en-US" dirty="0" smtClean="0"/>
              <a:t>ICANN supporting organization</a:t>
            </a:r>
          </a:p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Recommendations </a:t>
            </a:r>
            <a:r>
              <a:rPr lang="en-US" dirty="0"/>
              <a:t>on Internet </a:t>
            </a:r>
            <a:r>
              <a:rPr lang="en-US" dirty="0" smtClean="0"/>
              <a:t>number resources</a:t>
            </a:r>
          </a:p>
          <a:p>
            <a:pPr lvl="1"/>
            <a:r>
              <a:rPr lang="en-US" dirty="0" smtClean="0"/>
              <a:t>Appoint Seats 9 and 10 to ICANN Board</a:t>
            </a:r>
          </a:p>
          <a:p>
            <a:pPr lvl="1"/>
            <a:r>
              <a:rPr lang="en-US" dirty="0"/>
              <a:t>Appoint individuals to ICANN </a:t>
            </a:r>
            <a:r>
              <a:rPr lang="en-US" dirty="0" smtClean="0"/>
              <a:t>bodies</a:t>
            </a:r>
          </a:p>
          <a:p>
            <a:pPr lvl="2"/>
            <a:r>
              <a:rPr lang="en-US" dirty="0" smtClean="0"/>
              <a:t>NomCom </a:t>
            </a:r>
            <a:r>
              <a:rPr lang="en-US" dirty="0"/>
              <a:t>2012 — Hartmut Glaser (</a:t>
            </a:r>
            <a:r>
              <a:rPr lang="en-US" dirty="0" smtClean="0"/>
              <a:t>LACNIC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/>
              <a:t>SSR Review Team — Hartmut Glaser (LACNIC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WHOIS </a:t>
            </a:r>
            <a:r>
              <a:rPr lang="en-US" dirty="0"/>
              <a:t>Policy Review Team — Wilfried Woeber (RIPE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16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20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377157"/>
            <a:ext cx="8150175" cy="435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3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832" y="485800"/>
            <a:ext cx="597666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48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2011)</a:t>
            </a:r>
            <a:endParaRPr lang="en-US" sz="18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021" y="1725914"/>
            <a:ext cx="7356475" cy="390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67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 charset="0"/>
                <a:ea typeface="Arial" charset="0"/>
              </a:rPr>
              <a:t>4-BYTE ASN ASSIGNMENTS</a:t>
            </a:r>
            <a:r>
              <a:rPr lang="en-US" sz="66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66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177952"/>
            <a:ext cx="7927637" cy="52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73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485800"/>
            <a:ext cx="6552728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 charset="0"/>
                <a:ea typeface="Arial" charset="0"/>
              </a:rPr>
              <a:t>4-Byte ASN Assignments</a:t>
            </a:r>
            <a:r>
              <a:rPr lang="en-US" sz="66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66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Dec 2011)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196660"/>
            <a:ext cx="7632848" cy="40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31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74638"/>
            <a:ext cx="59046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sz="3000" dirty="0" smtClean="0"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36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36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18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54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24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76672"/>
            <a:ext cx="655272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ffectLst/>
                <a:latin typeface="Century Gothic" charset="0"/>
              </a:rPr>
              <a:t>IPv6 Allocations RIRs to LIRs/ISPs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Allocations made by each RIR by year?</a:t>
            </a:r>
          </a:p>
        </p:txBody>
      </p:sp>
      <p:pic>
        <p:nvPicPr>
          <p:cNvPr id="3584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543645"/>
            <a:ext cx="785227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71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557808"/>
            <a:ext cx="655272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RIRs to LIRs/ISPs</a:t>
            </a:r>
            <a:br>
              <a:rPr lang="en-US" sz="3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2011)</a:t>
            </a:r>
            <a:r>
              <a:rPr lang="en-US" sz="28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971600" y="2132856"/>
            <a:ext cx="3776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entury Gothic" charset="0"/>
              </a:rPr>
              <a:t>How many total allocations have been made by each RIR?</a:t>
            </a: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5220072" y="2060848"/>
            <a:ext cx="37750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entury Gothic" charset="0"/>
              </a:rPr>
              <a:t>In terms of /32s, how much total space has each RIR allocated?</a:t>
            </a:r>
            <a:br>
              <a:rPr lang="en-US" sz="1800" b="1" dirty="0">
                <a:latin typeface="Century Gothic" charset="0"/>
              </a:rPr>
            </a:br>
            <a:endParaRPr lang="en-US" sz="1800" b="1" dirty="0">
              <a:latin typeface="Century Gothic" charset="0"/>
            </a:endParaRPr>
          </a:p>
        </p:txBody>
      </p:sp>
      <p:pic>
        <p:nvPicPr>
          <p:cNvPr id="3789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773" y="2924944"/>
            <a:ext cx="8158161" cy="24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84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552728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endParaRPr lang="en-US" sz="28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3993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361665"/>
            <a:ext cx="7571110" cy="49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31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RIR Statistics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RIR Stats:</a:t>
            </a:r>
          </a:p>
          <a:p>
            <a:pPr lvl="1"/>
            <a:r>
              <a:rPr lang="en-US" dirty="0" smtClean="0"/>
              <a:t>www.nro.net/statistics</a:t>
            </a:r>
          </a:p>
          <a:p>
            <a:r>
              <a:rPr lang="en-US" dirty="0" smtClean="0"/>
              <a:t>Raw Data/Historical RIR Allocations:</a:t>
            </a:r>
          </a:p>
          <a:p>
            <a:pPr lvl="1"/>
            <a:r>
              <a:rPr lang="en-US" dirty="0" smtClean="0"/>
              <a:t>www.aso.icann.org/stats</a:t>
            </a:r>
          </a:p>
          <a:p>
            <a:pPr lvl="1"/>
            <a:r>
              <a:rPr lang="en-US" dirty="0" smtClean="0"/>
              <a:t>www.iana.org/assignments/ipv4-address-space</a:t>
            </a:r>
            <a:endParaRPr lang="en-US" dirty="0"/>
          </a:p>
          <a:p>
            <a:pPr lvl="1"/>
            <a:r>
              <a:rPr lang="en-US" dirty="0" smtClean="0"/>
              <a:t>www.iana.org/assignments/as-numbers</a:t>
            </a:r>
            <a:endParaRPr lang="en-US" dirty="0"/>
          </a:p>
          <a:p>
            <a:pPr lvl="1"/>
            <a:r>
              <a:rPr lang="en-US" dirty="0" smtClean="0"/>
              <a:t>www.iana.org/assignments/ipv6-unicast-address-assignments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</p:spTree>
    <p:extLst>
      <p:ext uri="{BB962C8B-B14F-4D97-AF65-F5344CB8AC3E}">
        <p14:creationId xmlns:p14="http://schemas.microsoft.com/office/powerpoint/2010/main" val="4065675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A406B"/>
                </a:solidFill>
              </a:rPr>
              <a:t>IPv4 Free Pool Exhaustion</a:t>
            </a:r>
            <a:endParaRPr lang="en-US" dirty="0">
              <a:solidFill>
                <a:srgbClr val="0A406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John Curran</a:t>
            </a:r>
          </a:p>
          <a:p>
            <a:r>
              <a:rPr lang="en-US" dirty="0"/>
              <a:t>Chair </a:t>
            </a:r>
            <a:r>
              <a:rPr lang="en-US" dirty="0" smtClean="0"/>
              <a:t>NRO EC</a:t>
            </a:r>
            <a:r>
              <a:rPr lang="en-US" dirty="0"/>
              <a:t>, President &amp; CEO ARIN</a:t>
            </a:r>
          </a:p>
          <a:p>
            <a:r>
              <a:rPr lang="en-US" dirty="0"/>
              <a:t>ICANN 43</a:t>
            </a:r>
          </a:p>
          <a:p>
            <a:r>
              <a:rPr lang="en-US" dirty="0"/>
              <a:t>San </a:t>
            </a:r>
            <a:r>
              <a:rPr lang="en-US" dirty="0"/>
              <a:t>Josė, </a:t>
            </a:r>
            <a:r>
              <a:rPr lang="en-US" dirty="0"/>
              <a:t>Costa Rica</a:t>
            </a:r>
          </a:p>
          <a:p>
            <a:r>
              <a:rPr lang="en-US" dirty="0"/>
              <a:t>14 March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97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 Executive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Chief Executives of five RIRs</a:t>
            </a:r>
          </a:p>
          <a:p>
            <a:pPr lvl="1"/>
            <a:r>
              <a:rPr lang="en-US" dirty="0" smtClean="0"/>
              <a:t>NRO Executive Council</a:t>
            </a:r>
          </a:p>
          <a:p>
            <a:r>
              <a:rPr lang="en-US" dirty="0" smtClean="0"/>
              <a:t>Office Bearer positions rotate annually</a:t>
            </a:r>
          </a:p>
          <a:p>
            <a:r>
              <a:rPr lang="en-US" dirty="0" smtClean="0"/>
              <a:t>2012 Members</a:t>
            </a:r>
          </a:p>
          <a:p>
            <a:pPr lvl="1"/>
            <a:r>
              <a:rPr lang="en-US" b="1" dirty="0" smtClean="0"/>
              <a:t>Chairman</a:t>
            </a:r>
            <a:r>
              <a:rPr lang="en-US" dirty="0"/>
              <a:t>: John Curran (ARIN)</a:t>
            </a:r>
          </a:p>
          <a:p>
            <a:pPr lvl="1"/>
            <a:r>
              <a:rPr lang="en-US" b="1" dirty="0"/>
              <a:t>Secretary</a:t>
            </a:r>
            <a:r>
              <a:rPr lang="en-US" dirty="0"/>
              <a:t>: Paul Wilson (APNIC)</a:t>
            </a:r>
          </a:p>
          <a:p>
            <a:pPr lvl="1"/>
            <a:r>
              <a:rPr lang="en-US" b="1" dirty="0"/>
              <a:t>Treasurer</a:t>
            </a:r>
            <a:r>
              <a:rPr lang="en-US" dirty="0"/>
              <a:t>: Adiel Akplogan (AfriNIC)</a:t>
            </a:r>
          </a:p>
          <a:p>
            <a:pPr lvl="1"/>
            <a:r>
              <a:rPr lang="en-US" b="1" dirty="0" smtClean="0"/>
              <a:t>Member</a:t>
            </a:r>
            <a:r>
              <a:rPr lang="en-US" dirty="0" smtClean="0"/>
              <a:t>: </a:t>
            </a:r>
            <a:r>
              <a:rPr lang="en-US" dirty="0"/>
              <a:t>Axel Pawlik (RIPE NCC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Member</a:t>
            </a:r>
            <a:r>
              <a:rPr lang="en-US" dirty="0" smtClean="0"/>
              <a:t>: Raúl </a:t>
            </a:r>
            <a:r>
              <a:rPr lang="en-US" dirty="0"/>
              <a:t>Echeberría (LACNIC)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48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Free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AfriNIC = 4.3439 /8s</a:t>
            </a:r>
          </a:p>
          <a:p>
            <a:r>
              <a:rPr lang="en-US" dirty="0" smtClean="0"/>
              <a:t>APNIC = 1.1943 /8s</a:t>
            </a:r>
          </a:p>
          <a:p>
            <a:r>
              <a:rPr lang="en-US" dirty="0" smtClean="0"/>
              <a:t>ARIN = 5.5964 /8s</a:t>
            </a:r>
          </a:p>
          <a:p>
            <a:r>
              <a:rPr lang="en-US" dirty="0" smtClean="0"/>
              <a:t>LACNIC = 3.8607 /8s</a:t>
            </a:r>
          </a:p>
          <a:p>
            <a:r>
              <a:rPr lang="en-US" dirty="0" smtClean="0"/>
              <a:t>RIPE NCC = 2.7270 /8s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300" dirty="0">
                <a:solidFill>
                  <a:srgbClr val="0A406B"/>
                </a:solidFill>
              </a:rPr>
              <a:t>Source: IPv4 Address Report http://www.potaroo.net/tools/ipv4: As at 13 March 2012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62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18278353"/>
              </p:ext>
            </p:extLst>
          </p:nvPr>
        </p:nvGraphicFramePr>
        <p:xfrm>
          <a:off x="1331640" y="1268760"/>
          <a:ext cx="66247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733256"/>
            <a:ext cx="560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A406B"/>
                </a:solidFill>
              </a:rPr>
              <a:t>Source: IPv4 Address </a:t>
            </a:r>
            <a:r>
              <a:rPr lang="en-US" sz="1200" dirty="0">
                <a:solidFill>
                  <a:srgbClr val="0A406B"/>
                </a:solidFill>
              </a:rPr>
              <a:t>Report http://www.potaroo.net/tools/</a:t>
            </a:r>
            <a:r>
              <a:rPr lang="en-US" sz="1200" dirty="0" smtClean="0">
                <a:solidFill>
                  <a:srgbClr val="0A406B"/>
                </a:solidFill>
              </a:rPr>
              <a:t>ipv4: As at 13 March 2012</a:t>
            </a:r>
            <a:endParaRPr lang="en-US" sz="1200" dirty="0">
              <a:solidFill>
                <a:srgbClr val="0A4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03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A406B"/>
                </a:solidFill>
              </a:rPr>
              <a:t>Outreach</a:t>
            </a:r>
            <a:endParaRPr lang="en-US" dirty="0">
              <a:solidFill>
                <a:srgbClr val="0A406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John Curran</a:t>
            </a:r>
          </a:p>
          <a:p>
            <a:r>
              <a:rPr lang="en-US" dirty="0"/>
              <a:t>Chair </a:t>
            </a:r>
            <a:r>
              <a:rPr lang="en-US" dirty="0" smtClean="0"/>
              <a:t>NRO EC</a:t>
            </a:r>
            <a:r>
              <a:rPr lang="en-US" dirty="0"/>
              <a:t>, President &amp; CEO ARIN</a:t>
            </a:r>
          </a:p>
          <a:p>
            <a:r>
              <a:rPr lang="en-US" dirty="0"/>
              <a:t>ICANN 43</a:t>
            </a:r>
          </a:p>
          <a:p>
            <a:r>
              <a:rPr lang="en-US" dirty="0"/>
              <a:t>San Josė, Costa Rica</a:t>
            </a:r>
          </a:p>
          <a:p>
            <a:r>
              <a:rPr lang="en-US" dirty="0"/>
              <a:t>14 March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90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RIRs Conduct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Face-to-face</a:t>
            </a:r>
          </a:p>
          <a:p>
            <a:pPr lvl="1"/>
            <a:r>
              <a:rPr lang="en-US" dirty="0" smtClean="0"/>
              <a:t>Training </a:t>
            </a:r>
          </a:p>
          <a:p>
            <a:pPr lvl="1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Seminars</a:t>
            </a:r>
          </a:p>
          <a:p>
            <a:pPr lvl="1"/>
            <a:r>
              <a:rPr lang="en-US" dirty="0" smtClean="0"/>
              <a:t>Roadshows</a:t>
            </a:r>
          </a:p>
          <a:p>
            <a:r>
              <a:rPr lang="en-US" dirty="0" smtClean="0"/>
              <a:t>eLearning</a:t>
            </a:r>
          </a:p>
          <a:p>
            <a:pPr lvl="1"/>
            <a:r>
              <a:rPr lang="en-US" dirty="0" smtClean="0"/>
              <a:t>Interactive webinars</a:t>
            </a:r>
          </a:p>
          <a:p>
            <a:pPr lvl="1"/>
            <a:r>
              <a:rPr lang="en-US" dirty="0" smtClean="0"/>
              <a:t>Self-paced learning modules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NOGs</a:t>
            </a:r>
          </a:p>
          <a:p>
            <a:pPr lvl="1"/>
            <a:r>
              <a:rPr lang="en-US" dirty="0" smtClean="0"/>
              <a:t>Training organizations and Universities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8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RIR Outreach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Roundtables, workshops, representation</a:t>
            </a:r>
          </a:p>
          <a:p>
            <a:pPr lvl="1"/>
            <a:r>
              <a:rPr lang="en-US" dirty="0" smtClean="0"/>
              <a:t>International Telecommunications Union (ITU)</a:t>
            </a:r>
          </a:p>
          <a:p>
            <a:pPr lvl="1"/>
            <a:r>
              <a:rPr lang="en-US" dirty="0" smtClean="0"/>
              <a:t>Organisation for Economic Cooperation and Development (OECD)</a:t>
            </a:r>
          </a:p>
          <a:p>
            <a:pPr lvl="1"/>
            <a:r>
              <a:rPr lang="en-US" dirty="0" smtClean="0"/>
              <a:t>Asia-Pacific Economic Cooperation (APEC)</a:t>
            </a:r>
          </a:p>
          <a:p>
            <a:pPr lvl="1"/>
            <a:r>
              <a:rPr lang="en-US" dirty="0" smtClean="0"/>
              <a:t>Inter-American Telecommunications Commission (CITEL)</a:t>
            </a:r>
          </a:p>
          <a:p>
            <a:pPr lvl="1"/>
            <a:r>
              <a:rPr lang="en-US" dirty="0" smtClean="0"/>
              <a:t>Caribbean Association of National Telecommunication Organizations (CANTO)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13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Seed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</a:t>
            </a:r>
            <a:r>
              <a:rPr lang="en-US" dirty="0"/>
              <a:t>umbrella </a:t>
            </a:r>
            <a:r>
              <a:rPr lang="en-US" dirty="0" smtClean="0"/>
              <a:t>alliance</a:t>
            </a:r>
          </a:p>
          <a:p>
            <a:pPr lvl="1"/>
            <a:r>
              <a:rPr lang="en-US" dirty="0" smtClean="0"/>
              <a:t>To promote </a:t>
            </a:r>
            <a:r>
              <a:rPr lang="en-US" dirty="0"/>
              <a:t>innovation and social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Funding by </a:t>
            </a:r>
          </a:p>
          <a:p>
            <a:pPr lvl="1"/>
            <a:r>
              <a:rPr lang="en-US" dirty="0" smtClean="0"/>
              <a:t>International </a:t>
            </a:r>
            <a:r>
              <a:rPr lang="en-US" dirty="0"/>
              <a:t>Development Research Centre (IDRC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AfriNIC</a:t>
            </a:r>
          </a:p>
          <a:p>
            <a:pPr lvl="1"/>
            <a:r>
              <a:rPr lang="en-US" dirty="0" smtClean="0"/>
              <a:t>APNIC</a:t>
            </a:r>
          </a:p>
          <a:p>
            <a:pPr lvl="1"/>
            <a:r>
              <a:rPr lang="en-US" dirty="0" smtClean="0"/>
              <a:t>LACNIC</a:t>
            </a:r>
          </a:p>
          <a:p>
            <a:r>
              <a:rPr lang="en-US" dirty="0" smtClean="0"/>
              <a:t>RIR Partners</a:t>
            </a:r>
          </a:p>
          <a:p>
            <a:pPr lvl="1"/>
            <a:r>
              <a:rPr lang="en-US" dirty="0" smtClean="0"/>
              <a:t>APNIC </a:t>
            </a:r>
            <a:r>
              <a:rPr lang="en-US" dirty="0"/>
              <a:t>(</a:t>
            </a:r>
            <a:r>
              <a:rPr lang="en-US" dirty="0" smtClean="0"/>
              <a:t>ISIF)</a:t>
            </a:r>
          </a:p>
          <a:p>
            <a:pPr lvl="1"/>
            <a:r>
              <a:rPr lang="en-US" dirty="0" smtClean="0"/>
              <a:t>LACNIC </a:t>
            </a:r>
            <a:r>
              <a:rPr lang="en-US" dirty="0"/>
              <a:t>(FRIDA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AfriNIC </a:t>
            </a:r>
            <a:r>
              <a:rPr lang="en-US" dirty="0"/>
              <a:t>(FIRE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new </a:t>
            </a:r>
            <a:r>
              <a:rPr lang="en-US" dirty="0"/>
              <a:t>grants </a:t>
            </a:r>
            <a:r>
              <a:rPr lang="en-US" dirty="0" smtClean="0"/>
              <a:t>program  </a:t>
            </a:r>
            <a:endParaRPr lang="en-US" dirty="0"/>
          </a:p>
          <a:p>
            <a:r>
              <a:rPr lang="en-US" dirty="0" smtClean="0"/>
              <a:t>Seed </a:t>
            </a:r>
            <a:r>
              <a:rPr lang="en-US" dirty="0"/>
              <a:t>Alliance Launch on 31 March </a:t>
            </a:r>
            <a:r>
              <a:rPr lang="en-US" dirty="0" smtClean="0"/>
              <a:t>2012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67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Thank you.</a:t>
            </a:r>
            <a:b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</a:br>
            <a:r>
              <a:rPr lang="en-US" sz="3000" dirty="0" smtClean="0">
                <a:solidFill>
                  <a:srgbClr val="0A406B"/>
                </a:solidFill>
                <a:latin typeface="Century Gothic"/>
                <a:cs typeface="Century Gothic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88187066"/>
      </p:ext>
    </p:extLst>
  </p:cSld>
  <p:clrMapOvr>
    <a:masterClrMapping/>
  </p:clrMapOvr>
  <p:transition xmlns:p14="http://schemas.microsoft.com/office/powerpoint/2010/main" spd="slow" advClick="0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NRO?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Resource Organization</a:t>
            </a:r>
          </a:p>
          <a:p>
            <a:pPr lvl="1"/>
            <a:r>
              <a:rPr lang="en-US" dirty="0" smtClean="0"/>
              <a:t>Vehicle for RIR cooperation and representation</a:t>
            </a:r>
          </a:p>
          <a:p>
            <a:r>
              <a:rPr lang="en-US" dirty="0" smtClean="0"/>
              <a:t>Formed for the purposes of:</a:t>
            </a:r>
          </a:p>
          <a:p>
            <a:pPr lvl="1"/>
            <a:r>
              <a:rPr lang="en-US" dirty="0" smtClean="0"/>
              <a:t>protecting the unallocated Number Resource pool</a:t>
            </a:r>
          </a:p>
          <a:p>
            <a:pPr lvl="1"/>
            <a:r>
              <a:rPr lang="en-US" dirty="0" smtClean="0"/>
              <a:t>promoting and protecting the bottom-up policy development process</a:t>
            </a:r>
          </a:p>
          <a:p>
            <a:pPr lvl="1"/>
            <a:r>
              <a:rPr lang="en-US" dirty="0" smtClean="0"/>
              <a:t>acting as a focal point for Internet community input into the RIR system</a:t>
            </a:r>
          </a:p>
          <a:p>
            <a:r>
              <a:rPr lang="en-US" dirty="0" smtClean="0"/>
              <a:t>Fulfills the role, responsibilities and functions of the ASO within ICANN framework</a:t>
            </a:r>
          </a:p>
          <a:p>
            <a:pPr lvl="1"/>
            <a:r>
              <a:rPr lang="en-US" dirty="0" smtClean="0"/>
              <a:t>By ICANN/ASO MoU signed on 21 October 2004</a:t>
            </a:r>
          </a:p>
        </p:txBody>
      </p:sp>
    </p:spTree>
    <p:extLst>
      <p:ext uri="{BB962C8B-B14F-4D97-AF65-F5344CB8AC3E}">
        <p14:creationId xmlns:p14="http://schemas.microsoft.com/office/powerpoint/2010/main" val="268405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31345" r="3195" b="23673"/>
          <a:stretch/>
        </p:blipFill>
        <p:spPr>
          <a:xfrm>
            <a:off x="818651" y="1304764"/>
            <a:ext cx="7506699" cy="4248472"/>
          </a:xfr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95736" y="274638"/>
            <a:ext cx="6552728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A406B"/>
                </a:solidFill>
                <a:latin typeface="Arial"/>
                <a:cs typeface="Arial"/>
              </a:rPr>
              <a:t>RIR Regions</a:t>
            </a:r>
            <a:endParaRPr lang="en-US" b="1" dirty="0">
              <a:solidFill>
                <a:srgbClr val="0A406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74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05597179"/>
              </p:ext>
            </p:extLst>
          </p:nvPr>
        </p:nvGraphicFramePr>
        <p:xfrm>
          <a:off x="1079804" y="1068760"/>
          <a:ext cx="6984392" cy="47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95736" y="274638"/>
            <a:ext cx="6552728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A406B"/>
                </a:solidFill>
                <a:latin typeface="Arial"/>
                <a:cs typeface="Arial"/>
              </a:rPr>
              <a:t>RIR Structure</a:t>
            </a:r>
            <a:endParaRPr lang="en-US" b="1" dirty="0">
              <a:solidFill>
                <a:srgbClr val="0A406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66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 / NRO</a:t>
            </a:r>
            <a:endParaRPr lang="en-US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NRO expenses distribution 2011</a:t>
            </a:r>
          </a:p>
          <a:p>
            <a:pPr lvl="1"/>
            <a:r>
              <a:rPr lang="en-US" dirty="0" smtClean="0"/>
              <a:t>Weighted formula (being currently reviewed) based on revenue and total number resources held:</a:t>
            </a:r>
          </a:p>
          <a:p>
            <a:pPr lvl="2"/>
            <a:r>
              <a:rPr lang="en-US" dirty="0" smtClean="0"/>
              <a:t>AfriNIC (4.14%)</a:t>
            </a:r>
          </a:p>
          <a:p>
            <a:pPr lvl="2"/>
            <a:r>
              <a:rPr lang="en-US" dirty="0" smtClean="0"/>
              <a:t>APNIC (37.50%)</a:t>
            </a:r>
          </a:p>
          <a:p>
            <a:pPr lvl="2"/>
            <a:r>
              <a:rPr lang="en-US" dirty="0" smtClean="0"/>
              <a:t>ARIN (18.17%)</a:t>
            </a:r>
          </a:p>
          <a:p>
            <a:pPr lvl="2"/>
            <a:r>
              <a:rPr lang="en-US" dirty="0" smtClean="0"/>
              <a:t>LACNIC (6.86%)</a:t>
            </a:r>
          </a:p>
          <a:p>
            <a:pPr lvl="2"/>
            <a:r>
              <a:rPr lang="en-US" dirty="0" smtClean="0"/>
              <a:t>RIPE NCC (33.45%)</a:t>
            </a:r>
          </a:p>
          <a:p>
            <a:r>
              <a:rPr lang="en-US" dirty="0" smtClean="0"/>
              <a:t>NRO contribution to ICANN </a:t>
            </a:r>
          </a:p>
          <a:p>
            <a:pPr lvl="1"/>
            <a:r>
              <a:rPr lang="en-US" dirty="0" smtClean="0"/>
              <a:t>The NRO remains committed to a yearly contribution of $823,000.</a:t>
            </a:r>
          </a:p>
        </p:txBody>
      </p:sp>
    </p:spTree>
    <p:extLst>
      <p:ext uri="{BB962C8B-B14F-4D97-AF65-F5344CB8AC3E}">
        <p14:creationId xmlns:p14="http://schemas.microsoft.com/office/powerpoint/2010/main" val="22037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SO-templat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uare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quare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SO-templat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ASO-template.potx</Template>
  <TotalTime>1876</TotalTime>
  <Words>2102</Words>
  <Application>Microsoft Macintosh PowerPoint</Application>
  <PresentationFormat>On-screen Show (4:3)</PresentationFormat>
  <Paragraphs>382</Paragraphs>
  <Slides>56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ASO-template</vt:lpstr>
      <vt:lpstr>Square Design</vt:lpstr>
      <vt:lpstr>1_Square Design</vt:lpstr>
      <vt:lpstr>1_ASO-template</vt:lpstr>
      <vt:lpstr>ASO Workshop</vt:lpstr>
      <vt:lpstr>Agenda</vt:lpstr>
      <vt:lpstr>About the ASO</vt:lpstr>
      <vt:lpstr>About the ASO</vt:lpstr>
      <vt:lpstr>ASO Executive Council</vt:lpstr>
      <vt:lpstr>What is the NRO?</vt:lpstr>
      <vt:lpstr>PowerPoint Presentation</vt:lpstr>
      <vt:lpstr>PowerPoint Presentation</vt:lpstr>
      <vt:lpstr>ASO / NRO</vt:lpstr>
      <vt:lpstr>ASO Address Council</vt:lpstr>
      <vt:lpstr>The Address Council</vt:lpstr>
      <vt:lpstr>PowerPoint Presentation</vt:lpstr>
      <vt:lpstr>ICANN Board Selection</vt:lpstr>
      <vt:lpstr>Thank you. Questions?</vt:lpstr>
      <vt:lpstr>Independent Review of  ICANN ASO</vt:lpstr>
      <vt:lpstr>Independent Review of  ICANN ASO</vt:lpstr>
      <vt:lpstr>Thank you. Questions?</vt:lpstr>
      <vt:lpstr>Global Policy Update </vt:lpstr>
      <vt:lpstr>PowerPoint Presentation</vt:lpstr>
      <vt:lpstr>ASO AC: GPP-IPv4-2011</vt:lpstr>
      <vt:lpstr>Ratification Phase </vt:lpstr>
      <vt:lpstr>ASO Address Council Review</vt:lpstr>
      <vt:lpstr>Thank you. Questions?</vt:lpstr>
      <vt:lpstr>Regional Policy Update</vt:lpstr>
      <vt:lpstr>APNIC Policy Update</vt:lpstr>
      <vt:lpstr>AfriNIC Policy Update</vt:lpstr>
      <vt:lpstr>AfriNIC Policy Update</vt:lpstr>
      <vt:lpstr>ARIN Policy Update</vt:lpstr>
      <vt:lpstr>ARIN Policy Update</vt:lpstr>
      <vt:lpstr>LACNIC Policy Update</vt:lpstr>
      <vt:lpstr>LACNIC Policy Update</vt:lpstr>
      <vt:lpstr>RIPE NCC Region</vt:lpstr>
      <vt:lpstr>Summary of Current Proposals</vt:lpstr>
      <vt:lpstr>Participation is Easy!</vt:lpstr>
      <vt:lpstr>Thank you. Questions?</vt:lpstr>
      <vt:lpstr>Internet Number Resource Status Report</vt:lpstr>
      <vt:lpstr>IPv4 ADDRESS SPACE What is the status of each of the 256 /8s?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Dec 2011)</vt:lpstr>
      <vt:lpstr>ASN ASSIGNMENTS (RIRs TO CUSTOMERS) How many ASNs has each RIR assigned by year? </vt:lpstr>
      <vt:lpstr>ASN Assignments (RIRs TO CUSTOMERS) How many total ASNs has each RIR assigned? (Jan 1999 – Dec 2011)</vt:lpstr>
      <vt:lpstr>4-BYTE ASN ASSIGNMENTS How many 4-byte ASNs has each RIR assigned by year? </vt:lpstr>
      <vt:lpstr>4-Byte ASN Assignments How many total 4-byte ASNs has each RIR assigned? (Jan 2007 – Dec 2011)</vt:lpstr>
      <vt:lpstr>IPv6 Address Space How much has been allocated to the RIRs?</vt:lpstr>
      <vt:lpstr>IPv6 Allocations RIRs to LIRs/ISPs Allocations made by each RIR by year?</vt:lpstr>
      <vt:lpstr>IPv6 Allocations RIRs to LIRs/ISPs (Jan 1999 – Dec 2011) </vt:lpstr>
      <vt:lpstr>IPv6 Assignments RIRs to End-Users</vt:lpstr>
      <vt:lpstr>Links to RIR Statistics</vt:lpstr>
      <vt:lpstr>IPv4 Free Pool Exhaustion</vt:lpstr>
      <vt:lpstr>IPv4 Free Pool</vt:lpstr>
      <vt:lpstr>PowerPoint Presentation</vt:lpstr>
      <vt:lpstr>Outreach</vt:lpstr>
      <vt:lpstr>RIRs Conduct Training</vt:lpstr>
      <vt:lpstr>RIR Outreach Activities</vt:lpstr>
      <vt:lpstr>The Seed Alliance</vt:lpstr>
      <vt:lpstr>Thank you.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Adam Gosling</cp:lastModifiedBy>
  <cp:revision>105</cp:revision>
  <dcterms:created xsi:type="dcterms:W3CDTF">2011-12-06T02:23:30Z</dcterms:created>
  <dcterms:modified xsi:type="dcterms:W3CDTF">2012-03-14T04:15:45Z</dcterms:modified>
</cp:coreProperties>
</file>